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15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5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41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9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2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5DD5-07B5-45B7-B50A-806BD90AD92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CD0880-D413-4869-8D76-57FDCF7F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09282"/>
            <a:ext cx="8915399" cy="2259106"/>
          </a:xfrm>
        </p:spPr>
        <p:txBody>
          <a:bodyPr>
            <a:normAutofit fontScale="90000"/>
          </a:bodyPr>
          <a:lstStyle/>
          <a:p>
            <a:r>
              <a:rPr lang="ru-RU" sz="5400" dirty="0" err="1"/>
              <a:t>Відомі</a:t>
            </a:r>
            <a:r>
              <a:rPr lang="ru-RU" sz="5400" dirty="0"/>
              <a:t> люди, </a:t>
            </a:r>
            <a:r>
              <a:rPr lang="ru-RU" sz="5400" dirty="0" err="1"/>
              <a:t>які</a:t>
            </a:r>
            <a:r>
              <a:rPr lang="ru-RU" sz="5400" dirty="0"/>
              <a:t> </a:t>
            </a:r>
            <a:r>
              <a:rPr lang="ru-RU" sz="5400" dirty="0" err="1"/>
              <a:t>живуть</a:t>
            </a:r>
            <a:r>
              <a:rPr lang="ru-RU" sz="5400" dirty="0"/>
              <a:t> з ВІЛ</a:t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en-US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6764" y="5855854"/>
            <a:ext cx="5809672" cy="1002145"/>
          </a:xfrm>
        </p:spPr>
        <p:txBody>
          <a:bodyPr/>
          <a:lstStyle/>
          <a:p>
            <a:r>
              <a:rPr lang="uk-UA" dirty="0" smtClean="0"/>
              <a:t>Підготувала вчителька біології Руслана </a:t>
            </a:r>
            <a:r>
              <a:rPr lang="uk-UA" dirty="0" err="1" smtClean="0"/>
              <a:t>Іванчак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17" y="1676535"/>
            <a:ext cx="6884894" cy="37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/>
              <a:t>Фредді</a:t>
            </a:r>
            <a:r>
              <a:rPr lang="ru-RU" sz="2000" dirty="0"/>
              <a:t> </a:t>
            </a:r>
            <a:r>
              <a:rPr lang="ru-RU" sz="2000" dirty="0" err="1"/>
              <a:t>Мерк’юрі</a:t>
            </a:r>
            <a:r>
              <a:rPr lang="ru-RU" sz="2000" dirty="0"/>
              <a:t>, </a:t>
            </a:r>
            <a:r>
              <a:rPr lang="ru-RU" sz="2000" dirty="0" err="1"/>
              <a:t>вокаліст</a:t>
            </a:r>
            <a:r>
              <a:rPr lang="ru-RU" sz="2000" dirty="0"/>
              <a:t> рок-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en-US" sz="2000" dirty="0"/>
              <a:t>Queen (1946 — 1991</a:t>
            </a:r>
            <a:r>
              <a:rPr lang="en-US" sz="2000" dirty="0" smtClean="0"/>
              <a:t>)</a:t>
            </a:r>
            <a:r>
              <a:rPr lang="ru-RU" sz="2000" dirty="0"/>
              <a:t> 23 листопада 1991 року </a:t>
            </a:r>
            <a:r>
              <a:rPr lang="ru-RU" sz="2000" dirty="0" err="1"/>
              <a:t>Фредді</a:t>
            </a:r>
            <a:r>
              <a:rPr lang="ru-RU" sz="2000" dirty="0"/>
              <a:t> </a:t>
            </a:r>
            <a:r>
              <a:rPr lang="ru-RU" sz="2000" dirty="0" err="1"/>
              <a:t>Мерк’юрі</a:t>
            </a:r>
            <a:r>
              <a:rPr lang="ru-RU" sz="2000" dirty="0"/>
              <a:t> </a:t>
            </a:r>
            <a:r>
              <a:rPr lang="ru-RU" sz="2000" dirty="0" err="1"/>
              <a:t>офіційно</a:t>
            </a:r>
            <a:r>
              <a:rPr lang="ru-RU" sz="2000" dirty="0"/>
              <a:t> заявивши,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хворий</a:t>
            </a:r>
            <a:r>
              <a:rPr lang="ru-RU" sz="2000" dirty="0"/>
              <a:t> на ВІЛ, і </a:t>
            </a:r>
            <a:r>
              <a:rPr lang="ru-RU" sz="2000" dirty="0" err="1"/>
              <a:t>розпорядився</a:t>
            </a:r>
            <a:r>
              <a:rPr lang="ru-RU" sz="2000" dirty="0"/>
              <a:t> </a:t>
            </a:r>
            <a:r>
              <a:rPr lang="ru-RU" sz="2000" dirty="0" err="1"/>
              <a:t>передати</a:t>
            </a:r>
            <a:r>
              <a:rPr lang="ru-RU" sz="2000" dirty="0"/>
              <a:t> права на </a:t>
            </a:r>
            <a:r>
              <a:rPr lang="ru-RU" sz="2000" dirty="0" err="1"/>
              <a:t>пісню</a:t>
            </a:r>
            <a:r>
              <a:rPr lang="ru-RU" sz="2000" dirty="0"/>
              <a:t> ” </a:t>
            </a:r>
            <a:r>
              <a:rPr lang="en-US" sz="2000" dirty="0"/>
              <a:t>Bohemian Rhapsody </a:t>
            </a:r>
            <a:r>
              <a:rPr lang="ru-RU" sz="2000" dirty="0"/>
              <a:t>фонду по </a:t>
            </a:r>
            <a:r>
              <a:rPr lang="ru-RU" sz="2000" dirty="0" err="1"/>
              <a:t>боротьбі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Снідом</a:t>
            </a:r>
            <a:r>
              <a:rPr lang="ru-RU" sz="2000" dirty="0"/>
              <a:t>. На </a:t>
            </a:r>
            <a:r>
              <a:rPr lang="ru-RU" sz="2000" dirty="0" err="1"/>
              <a:t>наступний</a:t>
            </a:r>
            <a:r>
              <a:rPr lang="ru-RU" sz="2000" dirty="0"/>
              <a:t> день </a:t>
            </a:r>
            <a:r>
              <a:rPr lang="ru-RU" sz="2000" dirty="0" err="1"/>
              <a:t>він</a:t>
            </a:r>
            <a:r>
              <a:rPr lang="ru-RU" sz="2000" dirty="0"/>
              <a:t> помер.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124" y="2133600"/>
            <a:ext cx="568157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Айзек </a:t>
            </a:r>
            <a:r>
              <a:rPr lang="ru-RU" sz="2000" dirty="0" err="1"/>
              <a:t>Азімов</a:t>
            </a:r>
            <a:r>
              <a:rPr lang="ru-RU" sz="2000" dirty="0"/>
              <a:t>, </a:t>
            </a:r>
            <a:r>
              <a:rPr lang="ru-RU" sz="2000" dirty="0" err="1"/>
              <a:t>американський</a:t>
            </a:r>
            <a:r>
              <a:rPr lang="ru-RU" sz="2000" dirty="0"/>
              <a:t> </a:t>
            </a:r>
            <a:r>
              <a:rPr lang="ru-RU" sz="2000" dirty="0" err="1"/>
              <a:t>письменник</a:t>
            </a:r>
            <a:r>
              <a:rPr lang="ru-RU" sz="2000" dirty="0"/>
              <a:t>-фантаст (1920 — 1992</a:t>
            </a:r>
            <a:r>
              <a:rPr lang="ru-RU" sz="2000" dirty="0" smtClean="0"/>
              <a:t>)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за </a:t>
            </a:r>
            <a:r>
              <a:rPr lang="ru-RU" sz="2000" dirty="0" err="1"/>
              <a:t>його</a:t>
            </a:r>
            <a:r>
              <a:rPr lang="ru-RU" sz="2000" dirty="0"/>
              <a:t> циклу </a:t>
            </a:r>
            <a:r>
              <a:rPr lang="ru-RU" sz="2000" dirty="0" err="1"/>
              <a:t>творів</a:t>
            </a:r>
            <a:r>
              <a:rPr lang="ru-RU" sz="2000" dirty="0"/>
              <a:t> «Я, робот»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знятий</a:t>
            </a:r>
            <a:r>
              <a:rPr lang="ru-RU" sz="2000" dirty="0"/>
              <a:t> </a:t>
            </a:r>
            <a:r>
              <a:rPr lang="ru-RU" sz="2000" dirty="0" err="1"/>
              <a:t>однойменний</a:t>
            </a:r>
            <a:r>
              <a:rPr lang="ru-RU" sz="2000" dirty="0"/>
              <a:t> </a:t>
            </a:r>
            <a:r>
              <a:rPr lang="ru-RU" sz="2000" dirty="0" err="1"/>
              <a:t>фільм</a:t>
            </a:r>
            <a:r>
              <a:rPr lang="ru-RU" sz="2000" dirty="0"/>
              <a:t> з </a:t>
            </a:r>
            <a:r>
              <a:rPr lang="ru-RU" sz="2000" dirty="0" err="1"/>
              <a:t>Уіллом</a:t>
            </a:r>
            <a:r>
              <a:rPr lang="ru-RU" sz="2000" dirty="0"/>
              <a:t> </a:t>
            </a:r>
            <a:r>
              <a:rPr lang="ru-RU" sz="2000" dirty="0" err="1"/>
              <a:t>Смітом</a:t>
            </a:r>
            <a:r>
              <a:rPr lang="ru-RU" sz="2000" dirty="0"/>
              <a:t>. </a:t>
            </a:r>
            <a:r>
              <a:rPr lang="ru-RU" sz="2000" dirty="0" err="1"/>
              <a:t>Володар</a:t>
            </a:r>
            <a:r>
              <a:rPr lang="ru-RU" sz="2000" dirty="0"/>
              <a:t> </a:t>
            </a:r>
            <a:r>
              <a:rPr lang="ru-RU" sz="2000" dirty="0" err="1"/>
              <a:t>численних</a:t>
            </a:r>
            <a:r>
              <a:rPr lang="ru-RU" sz="2000" dirty="0"/>
              <a:t> </a:t>
            </a:r>
            <a:r>
              <a:rPr lang="ru-RU" sz="2000" dirty="0" err="1"/>
              <a:t>нагород</a:t>
            </a:r>
            <a:r>
              <a:rPr lang="ru-RU" sz="2000" dirty="0"/>
              <a:t> і </a:t>
            </a:r>
            <a:r>
              <a:rPr lang="ru-RU" sz="2000" dirty="0" err="1"/>
              <a:t>премій</a:t>
            </a:r>
            <a:r>
              <a:rPr lang="ru-RU" sz="2000" dirty="0"/>
              <a:t> </a:t>
            </a:r>
            <a:r>
              <a:rPr lang="ru-RU" sz="2000" dirty="0" err="1"/>
              <a:t>заразився</a:t>
            </a:r>
            <a:r>
              <a:rPr lang="ru-RU" sz="2000" dirty="0"/>
              <a:t> ВІЛ в 1983 </a:t>
            </a:r>
            <a:r>
              <a:rPr lang="ru-RU" sz="2000" dirty="0" err="1"/>
              <a:t>році</a:t>
            </a:r>
            <a:r>
              <a:rPr lang="ru-RU" sz="2000" dirty="0"/>
              <a:t> через </a:t>
            </a:r>
            <a:r>
              <a:rPr lang="ru-RU" sz="2000" dirty="0" err="1"/>
              <a:t>донорську</a:t>
            </a:r>
            <a:r>
              <a:rPr lang="ru-RU" sz="2000" dirty="0"/>
              <a:t> кров при </a:t>
            </a:r>
            <a:r>
              <a:rPr lang="ru-RU" sz="2000" dirty="0" err="1"/>
              <a:t>операції</a:t>
            </a:r>
            <a:r>
              <a:rPr lang="ru-RU" sz="2000" dirty="0"/>
              <a:t> на </a:t>
            </a:r>
            <a:r>
              <a:rPr lang="ru-RU" sz="2000" dirty="0" err="1"/>
              <a:t>серці</a:t>
            </a:r>
            <a:r>
              <a:rPr lang="ru-RU" sz="2000" dirty="0"/>
              <a:t>. </a:t>
            </a:r>
            <a:r>
              <a:rPr lang="ru-RU" sz="2000" dirty="0" err="1"/>
              <a:t>Азімов</a:t>
            </a:r>
            <a:r>
              <a:rPr lang="ru-RU" sz="2000" dirty="0"/>
              <a:t> помер в 1992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ниркової</a:t>
            </a:r>
            <a:r>
              <a:rPr lang="ru-RU" sz="2000" dirty="0"/>
              <a:t> та </a:t>
            </a:r>
            <a:r>
              <a:rPr lang="ru-RU" sz="2000" dirty="0" err="1"/>
              <a:t>серцевої</a:t>
            </a:r>
            <a:r>
              <a:rPr lang="ru-RU" sz="2000" dirty="0"/>
              <a:t> </a:t>
            </a:r>
            <a:r>
              <a:rPr lang="ru-RU" sz="2000" dirty="0" err="1"/>
              <a:t>недостатності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розвинулися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-за </a:t>
            </a:r>
            <a:r>
              <a:rPr lang="ru-RU" sz="2000" dirty="0" err="1"/>
              <a:t>ускладнень</a:t>
            </a:r>
            <a:r>
              <a:rPr lang="ru-RU" sz="2000" dirty="0"/>
              <a:t> </a:t>
            </a:r>
            <a:r>
              <a:rPr lang="ru-RU" sz="2000" dirty="0" err="1"/>
              <a:t>Сніду</a:t>
            </a:r>
            <a:r>
              <a:rPr lang="ru-RU" sz="2000" dirty="0"/>
              <a:t>.</a:t>
            </a:r>
            <a:br>
              <a:rPr lang="ru-RU" sz="2000" dirty="0"/>
            </a:b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660" y="2770093"/>
            <a:ext cx="6627790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4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Ентоні</a:t>
            </a:r>
            <a:r>
              <a:rPr lang="ru-RU" dirty="0"/>
              <a:t> </a:t>
            </a:r>
            <a:r>
              <a:rPr lang="ru-RU" dirty="0" err="1"/>
              <a:t>Перкінс</a:t>
            </a:r>
            <a:r>
              <a:rPr lang="ru-RU" dirty="0"/>
              <a:t>,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актор</a:t>
            </a:r>
            <a:r>
              <a:rPr lang="ru-RU" dirty="0"/>
              <a:t> (1932 — 1992)</a:t>
            </a:r>
            <a:br>
              <a:rPr lang="ru-RU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106" y="1905000"/>
            <a:ext cx="7651376" cy="47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останні</a:t>
            </a:r>
            <a:r>
              <a:rPr lang="ru-RU" sz="2400" dirty="0"/>
              <a:t> слова про ВІЛ </a:t>
            </a:r>
            <a:r>
              <a:rPr lang="ru-RU" sz="2400" dirty="0" err="1"/>
              <a:t>перечитують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людей,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живуть</a:t>
            </a:r>
            <a:r>
              <a:rPr lang="ru-RU" sz="2400" dirty="0"/>
              <a:t> з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.</a:t>
            </a:r>
          </a:p>
          <a:p>
            <a:r>
              <a:rPr lang="ru-RU" sz="2400" dirty="0"/>
              <a:t>«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вірить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Божа</a:t>
            </a:r>
            <a:r>
              <a:rPr lang="ru-RU" sz="2400" dirty="0"/>
              <a:t> кара. Але я </a:t>
            </a:r>
            <a:r>
              <a:rPr lang="ru-RU" sz="2400" dirty="0" err="1"/>
              <a:t>вірю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Бог послав </a:t>
            </a:r>
            <a:r>
              <a:rPr lang="ru-RU" sz="2400" dirty="0" err="1"/>
              <a:t>цю</a:t>
            </a:r>
            <a:r>
              <a:rPr lang="ru-RU" sz="2400" dirty="0"/>
              <a:t> хворобу,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навчити</a:t>
            </a:r>
            <a:r>
              <a:rPr lang="ru-RU" sz="2400" dirty="0"/>
              <a:t> людей </a:t>
            </a:r>
            <a:r>
              <a:rPr lang="ru-RU" sz="2400" dirty="0" err="1"/>
              <a:t>любити</a:t>
            </a:r>
            <a:r>
              <a:rPr lang="ru-RU" sz="2400" dirty="0"/>
              <a:t>, </a:t>
            </a:r>
            <a:r>
              <a:rPr lang="ru-RU" sz="2400" dirty="0" err="1"/>
              <a:t>розуміти</a:t>
            </a:r>
            <a:r>
              <a:rPr lang="ru-RU" sz="2400" dirty="0"/>
              <a:t> і </a:t>
            </a:r>
            <a:r>
              <a:rPr lang="ru-RU" sz="2400" dirty="0" err="1"/>
              <a:t>співчувати</a:t>
            </a:r>
            <a:r>
              <a:rPr lang="ru-RU" sz="2400" dirty="0"/>
              <a:t> один одному. Я </a:t>
            </a:r>
            <a:r>
              <a:rPr lang="ru-RU" sz="2400" dirty="0" err="1"/>
              <a:t>дізнався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про </a:t>
            </a:r>
            <a:r>
              <a:rPr lang="ru-RU" sz="2400" dirty="0" err="1"/>
              <a:t>кохання</a:t>
            </a:r>
            <a:r>
              <a:rPr lang="ru-RU" sz="2400" dirty="0"/>
              <a:t>, </a:t>
            </a:r>
            <a:r>
              <a:rPr lang="ru-RU" sz="2400" dirty="0" err="1"/>
              <a:t>безкорисливість</a:t>
            </a:r>
            <a:r>
              <a:rPr lang="ru-RU" sz="2400" dirty="0"/>
              <a:t> і </a:t>
            </a:r>
            <a:r>
              <a:rPr lang="ru-RU" sz="2400" dirty="0" err="1"/>
              <a:t>людяності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людей, </a:t>
            </a:r>
            <a:r>
              <a:rPr lang="ru-RU" sz="2400" dirty="0" err="1"/>
              <a:t>яких</a:t>
            </a:r>
            <a:r>
              <a:rPr lang="ru-RU" sz="2400" dirty="0"/>
              <a:t> я </a:t>
            </a:r>
            <a:r>
              <a:rPr lang="ru-RU" sz="2400" dirty="0" err="1"/>
              <a:t>зустрів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пригоди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Сніду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того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конкуренції</a:t>
            </a:r>
            <a:r>
              <a:rPr lang="ru-RU" sz="2400" dirty="0"/>
              <a:t> і </a:t>
            </a:r>
            <a:r>
              <a:rPr lang="ru-RU" sz="2400" dirty="0" err="1"/>
              <a:t>ударів</a:t>
            </a:r>
            <a:r>
              <a:rPr lang="ru-RU" sz="2400" dirty="0"/>
              <a:t> в спину, в </a:t>
            </a:r>
            <a:r>
              <a:rPr lang="ru-RU" sz="2400" dirty="0" err="1"/>
              <a:t>якому</a:t>
            </a:r>
            <a:r>
              <a:rPr lang="ru-RU" sz="2400" dirty="0"/>
              <a:t> я </a:t>
            </a:r>
            <a:r>
              <a:rPr lang="ru-RU" sz="2400" dirty="0" err="1"/>
              <a:t>провів</a:t>
            </a:r>
            <a:r>
              <a:rPr lang="ru-RU" sz="2400" dirty="0"/>
              <a:t> все </a:t>
            </a:r>
            <a:r>
              <a:rPr lang="ru-RU" sz="2400" dirty="0" err="1"/>
              <a:t>моє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4801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dirty="0"/>
              <a:t>Рок Хадсон, </a:t>
            </a:r>
            <a:r>
              <a:rPr lang="ru-RU" sz="2700" dirty="0" err="1"/>
              <a:t>американський</a:t>
            </a:r>
            <a:r>
              <a:rPr lang="ru-RU" sz="2700" dirty="0"/>
              <a:t> </a:t>
            </a:r>
            <a:r>
              <a:rPr lang="ru-RU" sz="2700" dirty="0" err="1"/>
              <a:t>актор</a:t>
            </a:r>
            <a:r>
              <a:rPr lang="ru-RU" sz="2700" dirty="0"/>
              <a:t> </a:t>
            </a:r>
            <a:r>
              <a:rPr lang="ru-RU" sz="2700" dirty="0" err="1"/>
              <a:t>кіно</a:t>
            </a:r>
            <a:r>
              <a:rPr lang="ru-RU" sz="2700" dirty="0"/>
              <a:t> і </a:t>
            </a:r>
            <a:r>
              <a:rPr lang="ru-RU" sz="2700" dirty="0" err="1"/>
              <a:t>телебачення</a:t>
            </a:r>
            <a:r>
              <a:rPr lang="ru-RU" sz="2700" dirty="0"/>
              <a:t> (1925 — 1985</a:t>
            </a:r>
            <a:r>
              <a:rPr lang="ru-RU" sz="2700" dirty="0" smtClean="0"/>
              <a:t>)</a:t>
            </a:r>
            <a:r>
              <a:rPr lang="ru-RU" sz="2700" dirty="0"/>
              <a:t>  </a:t>
            </a:r>
            <a:r>
              <a:rPr lang="ru-RU" sz="2700" dirty="0" err="1"/>
              <a:t>Він</a:t>
            </a:r>
            <a:r>
              <a:rPr lang="ru-RU" sz="2700" dirty="0"/>
              <a:t> </a:t>
            </a:r>
            <a:r>
              <a:rPr lang="ru-RU" sz="2700" dirty="0" smtClean="0"/>
              <a:t>став </a:t>
            </a:r>
            <a:r>
              <a:rPr lang="ru-RU" sz="2700" dirty="0" err="1"/>
              <a:t>однією</a:t>
            </a:r>
            <a:r>
              <a:rPr lang="ru-RU" sz="2700" dirty="0"/>
              <a:t> з перших знаменитостей, </a:t>
            </a:r>
            <a:r>
              <a:rPr lang="ru-RU" sz="2700" dirty="0" err="1"/>
              <a:t>які</a:t>
            </a:r>
            <a:r>
              <a:rPr lang="ru-RU" sz="2700" dirty="0"/>
              <a:t> померли </a:t>
            </a:r>
            <a:r>
              <a:rPr lang="ru-RU" sz="2700" dirty="0" err="1"/>
              <a:t>від</a:t>
            </a:r>
            <a:r>
              <a:rPr lang="ru-RU" sz="2700" dirty="0"/>
              <a:t> </a:t>
            </a:r>
            <a:r>
              <a:rPr lang="ru-RU" sz="2700" dirty="0" err="1"/>
              <a:t>Сніду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en-US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635" y="2133599"/>
            <a:ext cx="6481483" cy="44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/>
              <a:t>Джіа</a:t>
            </a:r>
            <a:r>
              <a:rPr lang="ru-RU" sz="2000" dirty="0"/>
              <a:t> </a:t>
            </a:r>
            <a:r>
              <a:rPr lang="ru-RU" sz="2000" dirty="0" err="1"/>
              <a:t>Каранджі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культовою </a:t>
            </a:r>
            <a:r>
              <a:rPr lang="ru-RU" sz="2000" dirty="0" err="1"/>
              <a:t>моделлю</a:t>
            </a:r>
            <a:r>
              <a:rPr lang="ru-RU" sz="2000" dirty="0"/>
              <a:t> 80-х,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обличчя</a:t>
            </a:r>
            <a:r>
              <a:rPr lang="ru-RU" sz="2000" dirty="0"/>
              <a:t> </a:t>
            </a:r>
            <a:r>
              <a:rPr lang="ru-RU" sz="2000" dirty="0" err="1"/>
              <a:t>прикрашало</a:t>
            </a:r>
            <a:r>
              <a:rPr lang="ru-RU" sz="2000" dirty="0"/>
              <a:t> </a:t>
            </a:r>
            <a:r>
              <a:rPr lang="ru-RU" sz="2000" dirty="0" err="1"/>
              <a:t>обкладинки</a:t>
            </a:r>
            <a:r>
              <a:rPr lang="ru-RU" sz="2000" dirty="0"/>
              <a:t> </a:t>
            </a:r>
            <a:r>
              <a:rPr lang="ru-RU" sz="2000" dirty="0" err="1"/>
              <a:t>головних</a:t>
            </a:r>
            <a:r>
              <a:rPr lang="ru-RU" sz="2000" dirty="0"/>
              <a:t> </a:t>
            </a:r>
            <a:r>
              <a:rPr lang="ru-RU" sz="2000" dirty="0" err="1"/>
              <a:t>модних</a:t>
            </a:r>
            <a:r>
              <a:rPr lang="ru-RU" sz="2000" dirty="0"/>
              <a:t> </a:t>
            </a:r>
            <a:r>
              <a:rPr lang="ru-RU" sz="2000" dirty="0" err="1"/>
              <a:t>журналів</a:t>
            </a:r>
            <a:r>
              <a:rPr lang="ru-RU" sz="2000" dirty="0"/>
              <a:t>, а </a:t>
            </a:r>
            <a:r>
              <a:rPr lang="ru-RU" sz="2000" dirty="0" err="1"/>
              <a:t>ексцентричний</a:t>
            </a:r>
            <a:r>
              <a:rPr lang="ru-RU" sz="2000" dirty="0"/>
              <a:t> характер </a:t>
            </a:r>
            <a:r>
              <a:rPr lang="ru-RU" sz="2000" dirty="0" err="1"/>
              <a:t>привертав</a:t>
            </a:r>
            <a:r>
              <a:rPr lang="ru-RU" sz="2000" dirty="0"/>
              <a:t> </a:t>
            </a:r>
            <a:r>
              <a:rPr lang="ru-RU" sz="2000" dirty="0" err="1"/>
              <a:t>натовпи</a:t>
            </a:r>
            <a:r>
              <a:rPr lang="ru-RU" sz="2000" dirty="0"/>
              <a:t> </a:t>
            </a:r>
            <a:r>
              <a:rPr lang="ru-RU" sz="2000" dirty="0" err="1"/>
              <a:t>шанувальників</a:t>
            </a:r>
            <a:r>
              <a:rPr lang="ru-RU" sz="2000" dirty="0"/>
              <a:t>. На жаль, </a:t>
            </a:r>
            <a:r>
              <a:rPr lang="ru-RU" sz="2000" dirty="0" err="1"/>
              <a:t>Джіа</a:t>
            </a:r>
            <a:r>
              <a:rPr lang="ru-RU" sz="2000" dirty="0"/>
              <a:t> рано </a:t>
            </a:r>
            <a:r>
              <a:rPr lang="ru-RU" sz="2000" dirty="0" err="1"/>
              <a:t>пристрастилася</a:t>
            </a:r>
            <a:r>
              <a:rPr lang="ru-RU" sz="2000" dirty="0"/>
              <a:t> до </a:t>
            </a:r>
            <a:r>
              <a:rPr lang="ru-RU" sz="2000" dirty="0" err="1"/>
              <a:t>наркотиків</a:t>
            </a:r>
            <a:r>
              <a:rPr lang="ru-RU" sz="2000" dirty="0"/>
              <a:t>, </a:t>
            </a:r>
            <a:r>
              <a:rPr lang="ru-RU" sz="2000" dirty="0" err="1"/>
              <a:t>намагаючись</a:t>
            </a:r>
            <a:r>
              <a:rPr lang="ru-RU" sz="2000" dirty="0"/>
              <a:t> </a:t>
            </a:r>
            <a:r>
              <a:rPr lang="ru-RU" sz="2000" dirty="0" err="1"/>
              <a:t>заглушити</a:t>
            </a:r>
            <a:r>
              <a:rPr lang="ru-RU" sz="2000" dirty="0"/>
              <a:t> </a:t>
            </a:r>
            <a:r>
              <a:rPr lang="ru-RU" sz="2000" dirty="0" err="1"/>
              <a:t>внутрішню</a:t>
            </a:r>
            <a:r>
              <a:rPr lang="ru-RU" sz="2000" dirty="0"/>
              <a:t> </a:t>
            </a:r>
            <a:r>
              <a:rPr lang="ru-RU" sz="2000" dirty="0" err="1"/>
              <a:t>самотність</a:t>
            </a:r>
            <a:r>
              <a:rPr lang="ru-RU" sz="2000" dirty="0"/>
              <a:t>.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кокаїн</a:t>
            </a:r>
            <a:r>
              <a:rPr lang="ru-RU" sz="2000" dirty="0"/>
              <a:t>, а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</a:t>
            </a:r>
            <a:r>
              <a:rPr lang="ru-RU" sz="2000" dirty="0" err="1"/>
              <a:t>близької</a:t>
            </a:r>
            <a:r>
              <a:rPr lang="ru-RU" sz="2000" dirty="0"/>
              <a:t> подруги </a:t>
            </a:r>
            <a:r>
              <a:rPr lang="ru-RU" sz="2000" dirty="0" err="1"/>
              <a:t>Вільгельміни</a:t>
            </a:r>
            <a:r>
              <a:rPr lang="ru-RU" sz="2000" dirty="0"/>
              <a:t> Купер модель почала </a:t>
            </a:r>
            <a:r>
              <a:rPr lang="ru-RU" sz="2000" dirty="0" err="1"/>
              <a:t>вживати</a:t>
            </a:r>
            <a:r>
              <a:rPr lang="ru-RU" sz="2000" dirty="0"/>
              <a:t> </a:t>
            </a:r>
            <a:r>
              <a:rPr lang="ru-RU" sz="2000" dirty="0" err="1"/>
              <a:t>героїн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3225" y="2528047"/>
            <a:ext cx="5831728" cy="41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Чарлі</a:t>
            </a:r>
            <a:r>
              <a:rPr lang="ru-RU" dirty="0" smtClean="0"/>
              <a:t> Шин,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актор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Шин </a:t>
            </a:r>
            <a:r>
              <a:rPr lang="ru-RU" sz="2200" dirty="0" err="1"/>
              <a:t>зізнається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заразився</a:t>
            </a:r>
            <a:r>
              <a:rPr lang="ru-RU" sz="2200" dirty="0"/>
              <a:t> </a:t>
            </a:r>
            <a:r>
              <a:rPr lang="ru-RU" sz="2200" dirty="0" err="1"/>
              <a:t>вірусом</a:t>
            </a:r>
            <a:r>
              <a:rPr lang="ru-RU" sz="2200" dirty="0"/>
              <a:t> </a:t>
            </a:r>
            <a:r>
              <a:rPr lang="ru-RU" sz="2200" dirty="0" err="1"/>
              <a:t>імунодефіциту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незахищеного</a:t>
            </a:r>
            <a:r>
              <a:rPr lang="ru-RU" sz="2200" dirty="0"/>
              <a:t> </a:t>
            </a:r>
            <a:r>
              <a:rPr lang="ru-RU" sz="2200" dirty="0" err="1"/>
              <a:t>статевого</a:t>
            </a:r>
            <a:r>
              <a:rPr lang="ru-RU" sz="2200" dirty="0"/>
              <a:t> акту.</a:t>
            </a:r>
            <a:br>
              <a:rPr lang="ru-RU" sz="2200" dirty="0"/>
            </a:br>
            <a:r>
              <a:rPr lang="ru-RU" sz="2200" dirty="0"/>
              <a:t>Хвороба </a:t>
            </a:r>
            <a:r>
              <a:rPr lang="ru-RU" sz="2200" dirty="0" err="1"/>
              <a:t>змінила</a:t>
            </a:r>
            <a:r>
              <a:rPr lang="ru-RU" sz="2200" dirty="0"/>
              <a:t> </a:t>
            </a:r>
            <a:r>
              <a:rPr lang="ru-RU" sz="2200" dirty="0" err="1"/>
              <a:t>ставлення</a:t>
            </a:r>
            <a:r>
              <a:rPr lang="ru-RU" sz="2200" dirty="0"/>
              <a:t> </a:t>
            </a:r>
            <a:r>
              <a:rPr lang="ru-RU" sz="2200" dirty="0" err="1"/>
              <a:t>Чарлі</a:t>
            </a:r>
            <a:r>
              <a:rPr lang="ru-RU" sz="2200" dirty="0"/>
              <a:t> Шина до </a:t>
            </a:r>
            <a:r>
              <a:rPr lang="ru-RU" sz="2200" dirty="0" err="1"/>
              <a:t>життя</a:t>
            </a:r>
            <a:r>
              <a:rPr lang="ru-RU" sz="2200" dirty="0"/>
              <a:t>. Так, </a:t>
            </a:r>
            <a:r>
              <a:rPr lang="ru-RU" sz="2200" dirty="0" err="1"/>
              <a:t>він</a:t>
            </a:r>
            <a:r>
              <a:rPr lang="ru-RU" sz="2200" dirty="0"/>
              <a:t> став </a:t>
            </a:r>
            <a:r>
              <a:rPr lang="ru-RU" sz="2200" dirty="0" err="1"/>
              <a:t>більше</a:t>
            </a:r>
            <a:r>
              <a:rPr lang="ru-RU" sz="2200" dirty="0"/>
              <a:t> часу </a:t>
            </a:r>
            <a:r>
              <a:rPr lang="ru-RU" sz="2200" dirty="0" err="1"/>
              <a:t>проводити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своїми</a:t>
            </a:r>
            <a:r>
              <a:rPr lang="ru-RU" sz="2200" dirty="0"/>
              <a:t> батьками і </a:t>
            </a:r>
            <a:r>
              <a:rPr lang="ru-RU" sz="2200" dirty="0" err="1"/>
              <a:t>навчився</a:t>
            </a:r>
            <a:r>
              <a:rPr lang="ru-RU" sz="2200" dirty="0"/>
              <a:t>, за </a:t>
            </a:r>
            <a:r>
              <a:rPr lang="ru-RU" sz="2200" dirty="0" err="1"/>
              <a:t>його</a:t>
            </a:r>
            <a:r>
              <a:rPr lang="ru-RU" sz="2200" dirty="0"/>
              <a:t> словами, бути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хоробрим</a:t>
            </a:r>
            <a:r>
              <a:rPr lang="ru-RU" sz="2200" dirty="0"/>
              <a:t>.</a:t>
            </a:r>
            <a:br>
              <a:rPr lang="ru-RU" sz="2200" dirty="0"/>
            </a:br>
            <a:endParaRPr lang="en-US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413" y="2971800"/>
            <a:ext cx="5715000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3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000" dirty="0" err="1"/>
              <a:t>Грег</a:t>
            </a:r>
            <a:r>
              <a:rPr lang="ru-RU" sz="4000" dirty="0"/>
              <a:t> </a:t>
            </a:r>
            <a:r>
              <a:rPr lang="ru-RU" sz="4000" dirty="0" err="1"/>
              <a:t>Луганіс</a:t>
            </a:r>
            <a:r>
              <a:rPr lang="ru-RU" sz="2200" dirty="0"/>
              <a:t>, </a:t>
            </a:r>
            <a:r>
              <a:rPr lang="ru-RU" sz="2200" dirty="0" err="1"/>
              <a:t>американський</a:t>
            </a:r>
            <a:r>
              <a:rPr lang="ru-RU" sz="2200" dirty="0"/>
              <a:t> </a:t>
            </a:r>
            <a:r>
              <a:rPr lang="ru-RU" sz="2200" dirty="0" err="1"/>
              <a:t>стрибун</a:t>
            </a:r>
            <a:r>
              <a:rPr lang="ru-RU" sz="2200" dirty="0"/>
              <a:t> у </a:t>
            </a:r>
            <a:r>
              <a:rPr lang="ru-RU" sz="2200" dirty="0" smtClean="0"/>
              <a:t>воду,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чотириразовий</a:t>
            </a:r>
            <a:r>
              <a:rPr lang="ru-RU" sz="2200" dirty="0"/>
              <a:t> </a:t>
            </a:r>
            <a:r>
              <a:rPr lang="ru-RU" sz="2200" dirty="0" err="1"/>
              <a:t>олімпійський</a:t>
            </a:r>
            <a:r>
              <a:rPr lang="ru-RU" sz="2200" dirty="0"/>
              <a:t> </a:t>
            </a:r>
            <a:r>
              <a:rPr lang="ru-RU" sz="2200" dirty="0" err="1"/>
              <a:t>чемпіон</a:t>
            </a:r>
            <a:r>
              <a:rPr lang="ru-RU" sz="2200" dirty="0"/>
              <a:t>. Зараз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вже</a:t>
            </a:r>
            <a:r>
              <a:rPr lang="ru-RU" sz="2200" dirty="0"/>
              <a:t> не </a:t>
            </a:r>
            <a:r>
              <a:rPr lang="ru-RU" sz="2200" dirty="0" err="1"/>
              <a:t>займається</a:t>
            </a:r>
            <a:r>
              <a:rPr lang="ru-RU" sz="2200" dirty="0"/>
              <a:t> спортом: </a:t>
            </a:r>
            <a:r>
              <a:rPr lang="ru-RU" sz="2200" dirty="0" err="1"/>
              <a:t>Грегу</a:t>
            </a:r>
            <a:r>
              <a:rPr lang="ru-RU" sz="2200" dirty="0"/>
              <a:t> 58 </a:t>
            </a:r>
            <a:r>
              <a:rPr lang="ru-RU" sz="2200" dirty="0" err="1"/>
              <a:t>років</a:t>
            </a:r>
            <a:r>
              <a:rPr lang="ru-RU" sz="2200" dirty="0"/>
              <a:t>. У 1995 </a:t>
            </a:r>
            <a:r>
              <a:rPr lang="ru-RU" sz="2200" dirty="0" err="1"/>
              <a:t>році</a:t>
            </a:r>
            <a:r>
              <a:rPr lang="ru-RU" sz="2200" dirty="0"/>
              <a:t>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зробив</a:t>
            </a:r>
            <a:r>
              <a:rPr lang="ru-RU" sz="2200" dirty="0"/>
              <a:t> </a:t>
            </a:r>
            <a:r>
              <a:rPr lang="ru-RU" sz="2200" dirty="0" err="1"/>
              <a:t>зізнання</a:t>
            </a:r>
            <a:r>
              <a:rPr lang="ru-RU" sz="2200" dirty="0"/>
              <a:t>, яке </a:t>
            </a:r>
            <a:r>
              <a:rPr lang="ru-RU" sz="2200" dirty="0" err="1"/>
              <a:t>шокувало</a:t>
            </a:r>
            <a:r>
              <a:rPr lang="ru-RU" sz="2200" dirty="0"/>
              <a:t> </a:t>
            </a:r>
            <a:r>
              <a:rPr lang="ru-RU" sz="2200" dirty="0" err="1"/>
              <a:t>всіх</a:t>
            </a:r>
            <a:r>
              <a:rPr lang="ru-RU" sz="2200" dirty="0"/>
              <a:t>. </a:t>
            </a:r>
            <a:r>
              <a:rPr lang="ru-RU" sz="2200" dirty="0" err="1"/>
              <a:t>Луганіс</a:t>
            </a:r>
            <a:r>
              <a:rPr lang="ru-RU" sz="2200" dirty="0"/>
              <a:t> заявив, </a:t>
            </a:r>
            <a:r>
              <a:rPr lang="ru-RU" sz="2200" dirty="0" err="1"/>
              <a:t>що</a:t>
            </a:r>
            <a:r>
              <a:rPr lang="ru-RU" sz="2200" dirty="0"/>
              <a:t> є ВІЛ-</a:t>
            </a:r>
            <a:r>
              <a:rPr lang="ru-RU" sz="2200" dirty="0" err="1"/>
              <a:t>інфікованим</a:t>
            </a:r>
            <a:endParaRPr lang="en-US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413" y="2541493"/>
            <a:ext cx="5715000" cy="42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4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Павло</a:t>
            </a:r>
            <a:r>
              <a:rPr lang="ru-RU" sz="3200" dirty="0"/>
              <a:t> Лобков</a:t>
            </a:r>
            <a:r>
              <a:rPr lang="ru-RU" sz="2800" dirty="0"/>
              <a:t>, </a:t>
            </a:r>
            <a:r>
              <a:rPr lang="ru-RU" sz="2800" dirty="0" err="1"/>
              <a:t>російський</a:t>
            </a:r>
            <a:r>
              <a:rPr lang="ru-RU" sz="2800" dirty="0"/>
              <a:t> </a:t>
            </a:r>
            <a:r>
              <a:rPr lang="ru-RU" sz="2800" dirty="0" err="1"/>
              <a:t>журналіст</a:t>
            </a:r>
            <a:r>
              <a:rPr lang="ru-RU" sz="2800" dirty="0"/>
              <a:t>, </a:t>
            </a:r>
            <a:r>
              <a:rPr lang="ru-RU" sz="2800" dirty="0" err="1"/>
              <a:t>ведучий</a:t>
            </a:r>
            <a:r>
              <a:rPr lang="ru-RU" sz="2800" dirty="0"/>
              <a:t> телеканалу «</a:t>
            </a:r>
            <a:r>
              <a:rPr lang="ru-RU" sz="2800" dirty="0" err="1"/>
              <a:t>Дощ</a:t>
            </a:r>
            <a:r>
              <a:rPr lang="ru-RU" sz="2800" dirty="0" smtClean="0"/>
              <a:t>». ВІЛ </a:t>
            </a:r>
            <a:r>
              <a:rPr lang="ru-RU" sz="2800" dirty="0"/>
              <a:t>у </a:t>
            </a:r>
            <a:r>
              <a:rPr lang="ru-RU" sz="2800" dirty="0" err="1"/>
              <a:t>телеведучого</a:t>
            </a:r>
            <a:r>
              <a:rPr lang="ru-RU" sz="2800" dirty="0"/>
              <a:t> </a:t>
            </a:r>
            <a:r>
              <a:rPr lang="ru-RU" sz="2800" dirty="0" err="1"/>
              <a:t>виявили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в 2003 </a:t>
            </a:r>
            <a:r>
              <a:rPr lang="ru-RU" sz="2800" dirty="0" err="1"/>
              <a:t>році</a:t>
            </a:r>
            <a:r>
              <a:rPr lang="ru-RU" sz="2800" dirty="0"/>
              <a:t>. На </a:t>
            </a:r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err="1"/>
              <a:t>сміливий</a:t>
            </a:r>
            <a:r>
              <a:rPr lang="ru-RU" sz="2800" dirty="0"/>
              <a:t> </a:t>
            </a:r>
            <a:r>
              <a:rPr lang="ru-RU" sz="2800" dirty="0" err="1"/>
              <a:t>крок</a:t>
            </a:r>
            <a:r>
              <a:rPr lang="ru-RU" sz="2800" dirty="0"/>
              <a:t> Лобков </a:t>
            </a:r>
            <a:r>
              <a:rPr lang="ru-RU" sz="2800" dirty="0" err="1"/>
              <a:t>зважився</a:t>
            </a:r>
            <a:r>
              <a:rPr lang="ru-RU" sz="2800" dirty="0"/>
              <a:t> </a:t>
            </a:r>
            <a:r>
              <a:rPr lang="ru-RU" sz="2800" dirty="0" err="1"/>
              <a:t>заради</a:t>
            </a:r>
            <a:r>
              <a:rPr lang="ru-RU" sz="2800" dirty="0"/>
              <a:t> тих,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теж</a:t>
            </a:r>
            <a:r>
              <a:rPr lang="ru-RU" sz="2800" dirty="0"/>
              <a:t> </a:t>
            </a:r>
            <a:r>
              <a:rPr lang="ru-RU" sz="2800" dirty="0" err="1"/>
              <a:t>зіткнувся</a:t>
            </a:r>
            <a:r>
              <a:rPr lang="ru-RU" sz="2800" dirty="0"/>
              <a:t> з </a:t>
            </a:r>
            <a:r>
              <a:rPr lang="ru-RU" sz="2800" dirty="0" err="1"/>
              <a:t>цим</a:t>
            </a:r>
            <a:r>
              <a:rPr lang="ru-RU" sz="2800" dirty="0"/>
              <a:t> </a:t>
            </a:r>
            <a:r>
              <a:rPr lang="ru-RU" sz="2800" dirty="0" err="1"/>
              <a:t>захворювання</a:t>
            </a:r>
            <a:r>
              <a:rPr lang="ru-RU" sz="2800" dirty="0"/>
              <a:t>.</a:t>
            </a:r>
            <a:br>
              <a:rPr lang="ru-RU" sz="2800" dirty="0"/>
            </a:br>
            <a:endParaRPr lang="en-US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282" y="3065929"/>
            <a:ext cx="7113494" cy="37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Співак</a:t>
            </a:r>
            <a:r>
              <a:rPr lang="ru-RU" sz="2000" dirty="0"/>
              <a:t> Того </a:t>
            </a:r>
            <a:r>
              <a:rPr lang="ru-RU" sz="2000" dirty="0" err="1"/>
              <a:t>Нойвірт</a:t>
            </a:r>
            <a:r>
              <a:rPr lang="ru-RU" sz="2000" dirty="0"/>
              <a:t>, </a:t>
            </a:r>
            <a:r>
              <a:rPr lang="ru-RU" sz="2000" dirty="0" err="1"/>
              <a:t>відомий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як </a:t>
            </a:r>
            <a:r>
              <a:rPr lang="ru-RU" sz="2000" dirty="0" err="1"/>
              <a:t>Кончіта</a:t>
            </a:r>
            <a:r>
              <a:rPr lang="ru-RU" sz="2000" dirty="0"/>
              <a:t> </a:t>
            </a:r>
            <a:r>
              <a:rPr lang="ru-RU" sz="2000" dirty="0" err="1"/>
              <a:t>Вурст</a:t>
            </a:r>
            <a:r>
              <a:rPr lang="ru-RU" sz="2000" dirty="0"/>
              <a:t>, </a:t>
            </a:r>
            <a:r>
              <a:rPr lang="ru-RU" sz="2000" dirty="0" err="1"/>
              <a:t>зізнався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хворий</a:t>
            </a:r>
            <a:r>
              <a:rPr lang="ru-RU" sz="2000" dirty="0"/>
              <a:t> на ВІЛ в </a:t>
            </a:r>
            <a:r>
              <a:rPr lang="ru-RU" sz="2000" dirty="0" err="1"/>
              <a:t>квітні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року. </a:t>
            </a:r>
            <a:r>
              <a:rPr lang="ru-RU" sz="2000" dirty="0" err="1"/>
              <a:t>Зробив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-за того,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колишній</a:t>
            </a:r>
            <a:r>
              <a:rPr lang="ru-RU" sz="2000" dirty="0"/>
              <a:t> партнер </a:t>
            </a:r>
            <a:r>
              <a:rPr lang="ru-RU" sz="2000" dirty="0" err="1"/>
              <a:t>погрожував</a:t>
            </a:r>
            <a:r>
              <a:rPr lang="ru-RU" sz="2000" dirty="0"/>
              <a:t> </a:t>
            </a:r>
            <a:r>
              <a:rPr lang="ru-RU" sz="2000" dirty="0" err="1"/>
              <a:t>розповісти</a:t>
            </a:r>
            <a:r>
              <a:rPr lang="ru-RU" sz="2000" dirty="0"/>
              <a:t> </a:t>
            </a:r>
            <a:r>
              <a:rPr lang="ru-RU" sz="2000" dirty="0" err="1"/>
              <a:t>всім</a:t>
            </a:r>
            <a:r>
              <a:rPr lang="ru-RU" sz="2000" dirty="0"/>
              <a:t> про </a:t>
            </a:r>
            <a:r>
              <a:rPr lang="ru-RU" sz="2000" dirty="0" err="1"/>
              <a:t>це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/>
              <a:t>Зовсім</a:t>
            </a:r>
            <a:r>
              <a:rPr lang="ru-RU" sz="2000" dirty="0"/>
              <a:t> недавно, до </a:t>
            </a:r>
            <a:r>
              <a:rPr lang="ru-RU" sz="2000" dirty="0" err="1"/>
              <a:t>речі</a:t>
            </a:r>
            <a:r>
              <a:rPr lang="ru-RU" sz="2000" dirty="0"/>
              <a:t>, </a:t>
            </a:r>
            <a:r>
              <a:rPr lang="ru-RU" sz="2000" dirty="0" err="1"/>
              <a:t>молодий</a:t>
            </a:r>
            <a:r>
              <a:rPr lang="ru-RU" sz="2000" dirty="0"/>
              <a:t> </a:t>
            </a:r>
            <a:r>
              <a:rPr lang="ru-RU" sz="2000" dirty="0" err="1"/>
              <a:t>чоловік</a:t>
            </a:r>
            <a:r>
              <a:rPr lang="ru-RU" sz="2000" dirty="0"/>
              <a:t> </a:t>
            </a:r>
            <a:r>
              <a:rPr lang="ru-RU" sz="2000" dirty="0" err="1"/>
              <a:t>відмовився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жіночого</a:t>
            </a:r>
            <a:r>
              <a:rPr lang="ru-RU" sz="2000" dirty="0"/>
              <a:t> образу і </a:t>
            </a:r>
            <a:r>
              <a:rPr lang="ru-RU" sz="2000" dirty="0" err="1"/>
              <a:t>більше</a:t>
            </a:r>
            <a:r>
              <a:rPr lang="ru-RU" sz="2000" dirty="0"/>
              <a:t> не </a:t>
            </a:r>
            <a:r>
              <a:rPr lang="ru-RU" sz="2000" dirty="0" err="1"/>
              <a:t>одягає</a:t>
            </a:r>
            <a:r>
              <a:rPr lang="ru-RU" sz="2000" dirty="0"/>
              <a:t> </a:t>
            </a:r>
            <a:r>
              <a:rPr lang="ru-RU" sz="2000" dirty="0" err="1"/>
              <a:t>сукні</a:t>
            </a:r>
            <a:r>
              <a:rPr lang="ru-RU" sz="2000" dirty="0"/>
              <a:t>.</a:t>
            </a:r>
            <a:br>
              <a:rPr lang="ru-RU" sz="2000" dirty="0"/>
            </a:b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813" y="2770094"/>
            <a:ext cx="6002418" cy="37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Ларрі</a:t>
            </a:r>
            <a:r>
              <a:rPr lang="ru-RU" sz="2000" dirty="0"/>
              <a:t> </a:t>
            </a:r>
            <a:r>
              <a:rPr lang="ru-RU" sz="2000" dirty="0" err="1"/>
              <a:t>Крамер</a:t>
            </a:r>
            <a:r>
              <a:rPr lang="ru-RU" sz="2000" dirty="0"/>
              <a:t>, </a:t>
            </a:r>
            <a:r>
              <a:rPr lang="ru-RU" sz="2000" dirty="0" err="1"/>
              <a:t>американський</a:t>
            </a:r>
            <a:r>
              <a:rPr lang="ru-RU" sz="2000" dirty="0"/>
              <a:t> сценарист і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 .</a:t>
            </a:r>
            <a:r>
              <a:rPr lang="ru-RU" sz="2000" dirty="0" err="1" smtClean="0"/>
              <a:t>Ларрі</a:t>
            </a:r>
            <a:r>
              <a:rPr lang="ru-RU" sz="2000" dirty="0" smtClean="0"/>
              <a:t> </a:t>
            </a:r>
            <a:r>
              <a:rPr lang="ru-RU" sz="2000" dirty="0" err="1"/>
              <a:t>Крамер</a:t>
            </a:r>
            <a:r>
              <a:rPr lang="ru-RU" sz="2000" dirty="0"/>
              <a:t> — лауреат </a:t>
            </a:r>
            <a:r>
              <a:rPr lang="ru-RU" sz="2000" dirty="0" err="1"/>
              <a:t>Пулітцерівської</a:t>
            </a:r>
            <a:r>
              <a:rPr lang="ru-RU" sz="2000" dirty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, </a:t>
            </a:r>
            <a:r>
              <a:rPr lang="ru-RU" sz="2000" dirty="0" err="1"/>
              <a:t>ймовірно</a:t>
            </a:r>
            <a:r>
              <a:rPr lang="ru-RU" sz="2000" dirty="0"/>
              <a:t>, один з </a:t>
            </a:r>
            <a:r>
              <a:rPr lang="ru-RU" sz="2000" dirty="0" err="1"/>
              <a:t>найепатажніших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США. </a:t>
            </a:r>
            <a:r>
              <a:rPr lang="ru-RU" sz="2000" dirty="0" err="1"/>
              <a:t>Крамер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бореться</a:t>
            </a:r>
            <a:r>
              <a:rPr lang="ru-RU" sz="2000" dirty="0"/>
              <a:t> за права </a:t>
            </a:r>
            <a:r>
              <a:rPr lang="ru-RU" sz="2000" dirty="0" err="1"/>
              <a:t>сексуальних</a:t>
            </a:r>
            <a:r>
              <a:rPr lang="ru-RU" sz="2000" dirty="0"/>
              <a:t> </a:t>
            </a:r>
            <a:r>
              <a:rPr lang="ru-RU" sz="2000" dirty="0" err="1"/>
              <a:t>меншин</a:t>
            </a:r>
            <a:r>
              <a:rPr lang="ru-RU" sz="2000" dirty="0"/>
              <a:t>.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тому через хворобу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довелося</a:t>
            </a:r>
            <a:r>
              <a:rPr lang="ru-RU" sz="2000" dirty="0"/>
              <a:t> </a:t>
            </a:r>
            <a:r>
              <a:rPr lang="ru-RU" sz="2000" dirty="0" err="1"/>
              <a:t>пересадити</a:t>
            </a:r>
            <a:r>
              <a:rPr lang="ru-RU" sz="2000" dirty="0"/>
              <a:t> </a:t>
            </a:r>
            <a:r>
              <a:rPr lang="ru-RU" sz="2000" dirty="0" err="1"/>
              <a:t>печінку</a:t>
            </a:r>
            <a:r>
              <a:rPr lang="ru-RU" sz="2000" dirty="0"/>
              <a:t>.</a:t>
            </a:r>
            <a:br>
              <a:rPr lang="ru-RU" sz="2000" dirty="0"/>
            </a:b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518" y="2393576"/>
            <a:ext cx="6290982" cy="41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/>
              <a:t>Легендарний</a:t>
            </a:r>
            <a:r>
              <a:rPr lang="ru-RU" sz="2000" dirty="0"/>
              <a:t> </a:t>
            </a:r>
            <a:r>
              <a:rPr lang="ru-RU" sz="2000" dirty="0" err="1"/>
              <a:t>баскетболіст</a:t>
            </a:r>
            <a:r>
              <a:rPr lang="ru-RU" sz="2000" dirty="0"/>
              <a:t> і </a:t>
            </a:r>
            <a:r>
              <a:rPr lang="ru-RU" sz="2000" dirty="0" err="1"/>
              <a:t>олімпійський</a:t>
            </a:r>
            <a:r>
              <a:rPr lang="ru-RU" sz="2000" dirty="0"/>
              <a:t> </a:t>
            </a:r>
            <a:r>
              <a:rPr lang="ru-RU" sz="2000" dirty="0" err="1"/>
              <a:t>чемпіон</a:t>
            </a:r>
            <a:r>
              <a:rPr lang="ru-RU" sz="2000" dirty="0"/>
              <a:t> </a:t>
            </a:r>
            <a:r>
              <a:rPr lang="ru-RU" sz="2000" dirty="0" err="1"/>
              <a:t>Меджік</a:t>
            </a:r>
            <a:r>
              <a:rPr lang="ru-RU" sz="2000" dirty="0"/>
              <a:t> Джонсон – </a:t>
            </a:r>
            <a:r>
              <a:rPr lang="ru-RU" sz="2000" dirty="0" err="1"/>
              <a:t>справжня</a:t>
            </a:r>
            <a:r>
              <a:rPr lang="ru-RU" sz="2000" dirty="0"/>
              <a:t> </a:t>
            </a:r>
            <a:r>
              <a:rPr lang="ru-RU" sz="2000" dirty="0" err="1"/>
              <a:t>рольова</a:t>
            </a:r>
            <a:r>
              <a:rPr lang="ru-RU" sz="2000" dirty="0"/>
              <a:t> модель для кожного,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мужньо</a:t>
            </a:r>
            <a:r>
              <a:rPr lang="ru-RU" sz="2000" dirty="0"/>
              <a:t> </a:t>
            </a:r>
            <a:r>
              <a:rPr lang="ru-RU" sz="2000" dirty="0" err="1"/>
              <a:t>намагається</a:t>
            </a:r>
            <a:r>
              <a:rPr lang="ru-RU" sz="2000" dirty="0"/>
              <a:t> </a:t>
            </a:r>
            <a:r>
              <a:rPr lang="ru-RU" sz="2000" dirty="0" err="1"/>
              <a:t>жити</a:t>
            </a:r>
            <a:r>
              <a:rPr lang="ru-RU" sz="2000" dirty="0"/>
              <a:t> </a:t>
            </a:r>
            <a:r>
              <a:rPr lang="ru-RU" sz="2000" dirty="0" err="1"/>
              <a:t>повним</a:t>
            </a:r>
            <a:r>
              <a:rPr lang="ru-RU" sz="2000" dirty="0"/>
              <a:t> </a:t>
            </a:r>
            <a:r>
              <a:rPr lang="ru-RU" sz="2000" dirty="0" err="1"/>
              <a:t>життям</a:t>
            </a:r>
            <a:r>
              <a:rPr lang="ru-RU" sz="2000" dirty="0"/>
              <a:t>, </a:t>
            </a:r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діагноз</a:t>
            </a:r>
            <a:r>
              <a:rPr lang="ru-RU" sz="2000" dirty="0"/>
              <a:t>. </a:t>
            </a:r>
            <a:r>
              <a:rPr lang="ru-RU" sz="2000" dirty="0" err="1"/>
              <a:t>Дізнавшись</a:t>
            </a:r>
            <a:r>
              <a:rPr lang="ru-RU" sz="2000" dirty="0"/>
              <a:t> про </a:t>
            </a:r>
            <a:r>
              <a:rPr lang="ru-RU" sz="2000" dirty="0" err="1"/>
              <a:t>свій</a:t>
            </a:r>
            <a:r>
              <a:rPr lang="ru-RU" sz="2000" dirty="0"/>
              <a:t> ВІЛ-статус в </a:t>
            </a:r>
            <a:r>
              <a:rPr lang="ru-RU" sz="2000" dirty="0" err="1"/>
              <a:t>розпал</a:t>
            </a:r>
            <a:r>
              <a:rPr lang="ru-RU" sz="2000" dirty="0"/>
              <a:t> </a:t>
            </a:r>
            <a:r>
              <a:rPr lang="ru-RU" sz="2000" dirty="0" err="1"/>
              <a:t>кар’єри</a:t>
            </a:r>
            <a:r>
              <a:rPr lang="ru-RU" sz="2000" dirty="0"/>
              <a:t> (1991), Джонсон заявив,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піде</a:t>
            </a:r>
            <a:r>
              <a:rPr lang="ru-RU" sz="2000" dirty="0"/>
              <a:t> з </a:t>
            </a:r>
            <a:r>
              <a:rPr lang="ru-RU" sz="2000" dirty="0" err="1"/>
              <a:t>професійного</a:t>
            </a:r>
            <a:r>
              <a:rPr lang="ru-RU" sz="2000" dirty="0"/>
              <a:t> спорту і </a:t>
            </a:r>
            <a:r>
              <a:rPr lang="ru-RU" sz="2000" dirty="0" err="1"/>
              <a:t>присвятить</a:t>
            </a:r>
            <a:r>
              <a:rPr lang="ru-RU" sz="2000" dirty="0"/>
              <a:t> себе </a:t>
            </a:r>
            <a:r>
              <a:rPr lang="ru-RU" sz="2000" dirty="0" err="1"/>
              <a:t>боротьбі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смертельною </a:t>
            </a:r>
            <a:r>
              <a:rPr lang="ru-RU" sz="2000" dirty="0" err="1"/>
              <a:t>недугою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553" y="2272552"/>
            <a:ext cx="6680947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Зірки</a:t>
            </a:r>
            <a:r>
              <a:rPr lang="ru-RU" dirty="0"/>
              <a:t> і </a:t>
            </a:r>
            <a:r>
              <a:rPr lang="ru-RU" dirty="0" err="1"/>
              <a:t>знаменитості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померли </a:t>
            </a:r>
            <a:r>
              <a:rPr lang="ru-RU" dirty="0" err="1"/>
              <a:t>від</a:t>
            </a:r>
            <a:r>
              <a:rPr lang="ru-RU" dirty="0"/>
              <a:t> ВІЛ:</a:t>
            </a:r>
            <a:br>
              <a:rPr lang="ru-RU" dirty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754" y="1690688"/>
            <a:ext cx="7315200" cy="41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1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Рудольф </a:t>
            </a:r>
            <a:r>
              <a:rPr lang="ru-RU" sz="2000" dirty="0" err="1"/>
              <a:t>Нурієв</a:t>
            </a:r>
            <a:r>
              <a:rPr lang="ru-RU" sz="2000" dirty="0"/>
              <a:t>, </a:t>
            </a:r>
            <a:r>
              <a:rPr lang="ru-RU" sz="2000" dirty="0" err="1"/>
              <a:t>відомий</a:t>
            </a:r>
            <a:r>
              <a:rPr lang="ru-RU" sz="2000" dirty="0"/>
              <a:t> артист балету (1938 — 1993</a:t>
            </a:r>
            <a:r>
              <a:rPr lang="ru-RU" sz="2000" dirty="0" smtClean="0"/>
              <a:t>)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легендарний</a:t>
            </a:r>
            <a:r>
              <a:rPr lang="ru-RU" sz="2000" dirty="0"/>
              <a:t> </a:t>
            </a:r>
            <a:r>
              <a:rPr lang="ru-RU" sz="2000" dirty="0" err="1"/>
              <a:t>танцюрист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залишається</a:t>
            </a:r>
            <a:r>
              <a:rPr lang="ru-RU" sz="2000" dirty="0"/>
              <a:t> символом балету. Зараз </a:t>
            </a:r>
            <a:r>
              <a:rPr lang="ru-RU" sz="2000" dirty="0" err="1"/>
              <a:t>йому</a:t>
            </a:r>
            <a:r>
              <a:rPr lang="ru-RU" sz="2000" dirty="0"/>
              <a:t> могло б бути 80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у 1983 </a:t>
            </a:r>
            <a:r>
              <a:rPr lang="ru-RU" sz="2000" dirty="0" err="1"/>
              <a:t>році</a:t>
            </a:r>
            <a:r>
              <a:rPr lang="ru-RU" sz="2000" dirty="0"/>
              <a:t> в </a:t>
            </a:r>
            <a:r>
              <a:rPr lang="ru-RU" sz="2000" dirty="0" err="1"/>
              <a:t>крові</a:t>
            </a:r>
            <a:r>
              <a:rPr lang="ru-RU" sz="2000" dirty="0"/>
              <a:t> </a:t>
            </a:r>
            <a:r>
              <a:rPr lang="ru-RU" sz="2000" dirty="0" err="1"/>
              <a:t>Нурієва</a:t>
            </a:r>
            <a:r>
              <a:rPr lang="ru-RU" sz="2000" dirty="0"/>
              <a:t> </a:t>
            </a:r>
            <a:r>
              <a:rPr lang="ru-RU" sz="2000" dirty="0" err="1"/>
              <a:t>виявили</a:t>
            </a:r>
            <a:r>
              <a:rPr lang="ru-RU" sz="2000" dirty="0"/>
              <a:t> ВІЛ, і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перекреслило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творчі</a:t>
            </a:r>
            <a:r>
              <a:rPr lang="ru-RU" sz="2000" dirty="0"/>
              <a:t> </a:t>
            </a:r>
            <a:r>
              <a:rPr lang="ru-RU" sz="2000" dirty="0" err="1"/>
              <a:t>плани</a:t>
            </a:r>
            <a:r>
              <a:rPr lang="ru-RU" sz="2000" dirty="0"/>
              <a:t>.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довелося</a:t>
            </a:r>
            <a:r>
              <a:rPr lang="ru-RU" sz="2000" dirty="0"/>
              <a:t> </a:t>
            </a:r>
            <a:r>
              <a:rPr lang="ru-RU" sz="2000" dirty="0" err="1"/>
              <a:t>залишити</a:t>
            </a:r>
            <a:r>
              <a:rPr lang="ru-RU" sz="2000" dirty="0"/>
              <a:t> сцену. А через 10 </a:t>
            </a:r>
            <a:r>
              <a:rPr lang="ru-RU" sz="2000" dirty="0" err="1"/>
              <a:t>років</a:t>
            </a:r>
            <a:r>
              <a:rPr lang="ru-RU" sz="2000" dirty="0"/>
              <a:t>, 6 </a:t>
            </a:r>
            <a:r>
              <a:rPr lang="ru-RU" sz="2000" dirty="0" err="1"/>
              <a:t>січня</a:t>
            </a:r>
            <a:r>
              <a:rPr lang="ru-RU" sz="2000" dirty="0"/>
              <a:t>, у </a:t>
            </a:r>
            <a:r>
              <a:rPr lang="ru-RU" sz="2000" dirty="0" err="1"/>
              <a:t>віці</a:t>
            </a:r>
            <a:r>
              <a:rPr lang="ru-RU" sz="2000" dirty="0"/>
              <a:t> 54 </a:t>
            </a:r>
            <a:r>
              <a:rPr lang="ru-RU" sz="2000" dirty="0" err="1"/>
              <a:t>років</a:t>
            </a:r>
            <a:r>
              <a:rPr lang="ru-RU" sz="2000" dirty="0"/>
              <a:t>, Рудольф </a:t>
            </a:r>
            <a:r>
              <a:rPr lang="ru-RU" sz="2000" dirty="0" err="1"/>
              <a:t>Нурієв</a:t>
            </a:r>
            <a:r>
              <a:rPr lang="ru-RU" sz="2000" dirty="0"/>
              <a:t> помер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ускладнень</a:t>
            </a:r>
            <a:r>
              <a:rPr lang="ru-RU" sz="2000" dirty="0"/>
              <a:t> </a:t>
            </a:r>
            <a:r>
              <a:rPr lang="ru-RU" sz="2000" dirty="0" err="1"/>
              <a:t>Сніду</a:t>
            </a:r>
            <a:r>
              <a:rPr lang="ru-RU" sz="2000" dirty="0"/>
              <a:t>.</a:t>
            </a:r>
            <a:br>
              <a:rPr lang="ru-RU" sz="2000" dirty="0"/>
            </a:b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671" y="2649070"/>
            <a:ext cx="6075829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14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422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Відомі люди, які живуть з ВІЛ  </vt:lpstr>
      <vt:lpstr>Чарлі Шин, американський актор Шин зізнається, що заразився вірусом імунодефіциту після незахищеного статевого акту. Хвороба змінила ставлення Чарлі Шина до життя. Так, він став більше часу проводити зі своїми батьками і навчився, за його словами, бути більш хоробрим. </vt:lpstr>
      <vt:lpstr> Грег Луганіс, американський стрибун у воду, чотириразовий олімпійський чемпіон. Зараз він вже не займається спортом: Грегу 58 років. У 1995 році він зробив зізнання, яке шокувало всіх. Луганіс заявив, що є ВІЛ-інфікованим</vt:lpstr>
      <vt:lpstr>Павло Лобков, російський журналіст, ведучий телеканалу «Дощ». ВІЛ у телеведучого виявили ще в 2003 році. На такий сміливий крок Лобков зважився заради тих, хто теж зіткнувся з цим захворювання. </vt:lpstr>
      <vt:lpstr>Співак Того Нойвірт, відомий більше як Кончіта Вурст, зізнався, що хворий на ВІЛ в квітні цього року. Зробив він це із-за того, що його колишній партнер погрожував розповісти всім про це. Зовсім недавно, до речі, молодий чоловік відмовився від свого жіночого образу і більше не одягає сукні. </vt:lpstr>
      <vt:lpstr>Ларрі Крамер, американський сценарист і письменник .Ларрі Крамер — лауреат Пулітцерівської премії. Це, ймовірно, один з найепатажніших письменників США. Крамер також бореться за права сексуальних меншин. Кілька років тому через хворобу йому довелося пересадити печінку. </vt:lpstr>
      <vt:lpstr>Легендарний баскетболіст і олімпійський чемпіон Меджік Джонсон – справжня рольова модель для кожного, хто мужньо намагається жити повним життям, незважаючи на діагноз. Дізнавшись про свій ВІЛ-статус в розпал кар’єри (1991), Джонсон заявив, що піде з професійного спорту і присвятить себе боротьбі зі смертельною недугою.</vt:lpstr>
      <vt:lpstr>Зірки і знаменитості, які померли від ВІЛ: </vt:lpstr>
      <vt:lpstr>Рудольф Нурієв, відомий артист балету (1938 — 1993)  легендарний танцюрист досі залишається символом балету. Зараз йому могло б бути 80 років. Однак у 1983 році в крові Нурієва виявили ВІЛ, і це перекреслило всі його творчі плани. Йому довелося залишити сцену. А через 10 років, 6 січня, у віці 54 років, Рудольф Нурієв помер від ускладнень Сніду. </vt:lpstr>
      <vt:lpstr>Фредді Мерк’юрі, вокаліст рок-групи Queen (1946 — 1991) 23 листопада 1991 року Фредді Мерк’юрі офіційно заявивши, що він хворий на ВІЛ, і розпорядився передати права на пісню ” Bohemian Rhapsody фонду по боротьбі зі Снідом. На наступний день він помер. </vt:lpstr>
      <vt:lpstr>Айзек Азімов, американський письменник-фантаст (1920 — 1992) Це за його циклу творів «Я, робот» був знятий однойменний фільм з Уіллом Смітом. Володар численних нагород і премій заразився ВІЛ в 1983 році через донорську кров при операції на серці. Азімов помер в 1992 році від ниркової та серцевої недостатності, які розвинулися із-за ускладнень Сніду. </vt:lpstr>
      <vt:lpstr>Ентоні Перкінс, американський актор (1932 — 1992) </vt:lpstr>
      <vt:lpstr>Презентация PowerPoint</vt:lpstr>
      <vt:lpstr> Рок Хадсон, американський актор кіно і телебачення (1925 — 1985)  Він став однією з перших знаменитостей, які померли від Сніду.  </vt:lpstr>
      <vt:lpstr>Джіа Каранджі була культовою моделлю 80-х, її обличчя прикрашало обкладинки головних модних журналів, а ексцентричний характер привертав натовпи шанувальників. На жаль, Джіа рано пристрастилася до наркотиків, намагаючись заглушити внутрішню самотність. Спочатку це був кокаїн, а після смерті близької подруги Вільгельміни Купер модель почала вживати героїн.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люди, які живуть з ВІЛ  </dc:title>
  <dc:creator>ivruslana72@gmail.com</dc:creator>
  <cp:lastModifiedBy>Hewlett-Packard Company</cp:lastModifiedBy>
  <cp:revision>6</cp:revision>
  <dcterms:created xsi:type="dcterms:W3CDTF">2020-11-29T13:28:54Z</dcterms:created>
  <dcterms:modified xsi:type="dcterms:W3CDTF">2021-03-24T10:48:17Z</dcterms:modified>
</cp:coreProperties>
</file>