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67" r:id="rId5"/>
    <p:sldId id="268" r:id="rId6"/>
    <p:sldId id="270" r:id="rId7"/>
    <p:sldId id="271" r:id="rId8"/>
    <p:sldId id="274" r:id="rId9"/>
    <p:sldId id="265" r:id="rId10"/>
    <p:sldId id="280" r:id="rId11"/>
    <p:sldId id="284" r:id="rId12"/>
    <p:sldId id="285" r:id="rId13"/>
    <p:sldId id="300" r:id="rId14"/>
    <p:sldId id="286" r:id="rId15"/>
    <p:sldId id="302" r:id="rId16"/>
    <p:sldId id="288" r:id="rId17"/>
    <p:sldId id="289" r:id="rId18"/>
    <p:sldId id="287" r:id="rId19"/>
    <p:sldId id="291" r:id="rId20"/>
    <p:sldId id="275" r:id="rId21"/>
    <p:sldId id="276" r:id="rId22"/>
    <p:sldId id="301" r:id="rId23"/>
    <p:sldId id="304" r:id="rId24"/>
    <p:sldId id="303" r:id="rId25"/>
    <p:sldId id="282" r:id="rId26"/>
    <p:sldId id="305" r:id="rId27"/>
    <p:sldId id="277" r:id="rId28"/>
    <p:sldId id="292" r:id="rId29"/>
    <p:sldId id="281" r:id="rId30"/>
    <p:sldId id="294" r:id="rId31"/>
    <p:sldId id="297" r:id="rId32"/>
    <p:sldId id="26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CFC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3" d="100"/>
          <a:sy n="63" d="100"/>
        </p:scale>
        <p:origin x="13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ED7C8-A1F5-46B5-ABA3-67B1B5C61EB8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4F93D08-8A44-40E9-A58C-532D330E6562}">
      <dgm:prSet phldrT="[Текст]"/>
      <dgm:spPr/>
      <dgm:t>
        <a:bodyPr/>
        <a:lstStyle/>
        <a:p>
          <a:r>
            <a:rPr lang="uk-UA" dirty="0"/>
            <a:t>1</a:t>
          </a:r>
          <a:endParaRPr lang="ru-RU" dirty="0"/>
        </a:p>
      </dgm:t>
    </dgm:pt>
    <dgm:pt modelId="{6BC7B9B1-F3BA-4C58-9E98-E3FA636D42EA}" type="parTrans" cxnId="{1C008CBC-563C-4524-AD02-683D6C098D7B}">
      <dgm:prSet/>
      <dgm:spPr/>
      <dgm:t>
        <a:bodyPr/>
        <a:lstStyle/>
        <a:p>
          <a:endParaRPr lang="ru-RU"/>
        </a:p>
      </dgm:t>
    </dgm:pt>
    <dgm:pt modelId="{DB91E4B6-2AFA-4DF2-90E4-0A3FA11FCFAD}" type="sibTrans" cxnId="{1C008CBC-563C-4524-AD02-683D6C098D7B}">
      <dgm:prSet/>
      <dgm:spPr/>
      <dgm:t>
        <a:bodyPr/>
        <a:lstStyle/>
        <a:p>
          <a:endParaRPr lang="ru-RU"/>
        </a:p>
      </dgm:t>
    </dgm:pt>
    <dgm:pt modelId="{1DEE8509-F293-453A-AB26-415969286678}">
      <dgm:prSet phldrT="[Текст]"/>
      <dgm:spPr/>
      <dgm:t>
        <a:bodyPr/>
        <a:lstStyle/>
        <a:p>
          <a:r>
            <a:rPr lang="uk-UA" dirty="0"/>
            <a:t>2</a:t>
          </a:r>
          <a:endParaRPr lang="ru-RU" dirty="0"/>
        </a:p>
      </dgm:t>
    </dgm:pt>
    <dgm:pt modelId="{3C41797A-A8C5-4736-A21E-A62F3C974F9B}" type="parTrans" cxnId="{9195D03D-F595-426A-AE1C-574B51148238}">
      <dgm:prSet/>
      <dgm:spPr/>
      <dgm:t>
        <a:bodyPr/>
        <a:lstStyle/>
        <a:p>
          <a:endParaRPr lang="ru-RU"/>
        </a:p>
      </dgm:t>
    </dgm:pt>
    <dgm:pt modelId="{66F9FCC2-18AE-47B5-B802-48B3E8D82930}" type="sibTrans" cxnId="{9195D03D-F595-426A-AE1C-574B51148238}">
      <dgm:prSet/>
      <dgm:spPr/>
      <dgm:t>
        <a:bodyPr/>
        <a:lstStyle/>
        <a:p>
          <a:endParaRPr lang="ru-RU"/>
        </a:p>
      </dgm:t>
    </dgm:pt>
    <dgm:pt modelId="{6C863826-3C12-4C19-A367-36FB9B96EF74}">
      <dgm:prSet phldrT="[Текст]"/>
      <dgm:spPr/>
      <dgm:t>
        <a:bodyPr/>
        <a:lstStyle/>
        <a:p>
          <a:r>
            <a:rPr lang="uk-UA" dirty="0"/>
            <a:t>3</a:t>
          </a:r>
          <a:endParaRPr lang="ru-RU" dirty="0"/>
        </a:p>
      </dgm:t>
    </dgm:pt>
    <dgm:pt modelId="{F534CF61-4AB2-4090-8476-A873D4CCDACE}" type="parTrans" cxnId="{C4CAB99E-0C74-4CEC-BA07-153945F263DC}">
      <dgm:prSet/>
      <dgm:spPr/>
      <dgm:t>
        <a:bodyPr/>
        <a:lstStyle/>
        <a:p>
          <a:endParaRPr lang="ru-RU"/>
        </a:p>
      </dgm:t>
    </dgm:pt>
    <dgm:pt modelId="{B94F62E2-C1FB-43D9-A28C-52380A6FE05E}" type="sibTrans" cxnId="{C4CAB99E-0C74-4CEC-BA07-153945F263DC}">
      <dgm:prSet/>
      <dgm:spPr/>
      <dgm:t>
        <a:bodyPr/>
        <a:lstStyle/>
        <a:p>
          <a:endParaRPr lang="ru-RU"/>
        </a:p>
      </dgm:t>
    </dgm:pt>
    <dgm:pt modelId="{4ADAA334-801D-4F15-B5A2-4AFFCED699C7}">
      <dgm:prSet/>
      <dgm:spPr/>
      <dgm:t>
        <a:bodyPr/>
        <a:lstStyle/>
        <a:p>
          <a:r>
            <a:rPr lang="uk-UA" dirty="0"/>
            <a:t>4</a:t>
          </a:r>
          <a:endParaRPr lang="ru-RU" dirty="0"/>
        </a:p>
      </dgm:t>
    </dgm:pt>
    <dgm:pt modelId="{6FA9C046-5600-48D8-BF97-324F5AAFAC61}" type="parTrans" cxnId="{17EA69B1-7E64-4B13-9A06-E171F13B7A24}">
      <dgm:prSet/>
      <dgm:spPr/>
      <dgm:t>
        <a:bodyPr/>
        <a:lstStyle/>
        <a:p>
          <a:endParaRPr lang="ru-RU"/>
        </a:p>
      </dgm:t>
    </dgm:pt>
    <dgm:pt modelId="{793FB30E-81DB-4218-A45B-F0E5141D2C7A}" type="sibTrans" cxnId="{17EA69B1-7E64-4B13-9A06-E171F13B7A24}">
      <dgm:prSet/>
      <dgm:spPr/>
      <dgm:t>
        <a:bodyPr/>
        <a:lstStyle/>
        <a:p>
          <a:endParaRPr lang="ru-RU"/>
        </a:p>
      </dgm:t>
    </dgm:pt>
    <dgm:pt modelId="{4C509269-5756-490B-829C-2415D4A04906}">
      <dgm:prSet/>
      <dgm:spPr/>
      <dgm:t>
        <a:bodyPr/>
        <a:lstStyle/>
        <a:p>
          <a:r>
            <a:rPr lang="uk-UA" dirty="0"/>
            <a:t>5</a:t>
          </a:r>
          <a:endParaRPr lang="ru-RU" dirty="0"/>
        </a:p>
      </dgm:t>
    </dgm:pt>
    <dgm:pt modelId="{1EAFB1B3-8481-43F0-9B2E-BC8DB1AD2D01}" type="parTrans" cxnId="{F5AE5D80-9103-47CB-AB55-6862865A83F0}">
      <dgm:prSet/>
      <dgm:spPr/>
      <dgm:t>
        <a:bodyPr/>
        <a:lstStyle/>
        <a:p>
          <a:endParaRPr lang="ru-RU"/>
        </a:p>
      </dgm:t>
    </dgm:pt>
    <dgm:pt modelId="{56E4480A-1E0A-4743-9511-C595391563E9}" type="sibTrans" cxnId="{F5AE5D80-9103-47CB-AB55-6862865A83F0}">
      <dgm:prSet/>
      <dgm:spPr/>
      <dgm:t>
        <a:bodyPr/>
        <a:lstStyle/>
        <a:p>
          <a:endParaRPr lang="ru-RU"/>
        </a:p>
      </dgm:t>
    </dgm:pt>
    <dgm:pt modelId="{D3DF1E74-DEDA-4AAE-8091-FFCDFBD6AB35}">
      <dgm:prSet/>
      <dgm:spPr/>
      <dgm:t>
        <a:bodyPr/>
        <a:lstStyle/>
        <a:p>
          <a:r>
            <a:rPr lang="uk-UA" dirty="0"/>
            <a:t>6</a:t>
          </a:r>
          <a:endParaRPr lang="ru-RU" dirty="0"/>
        </a:p>
      </dgm:t>
    </dgm:pt>
    <dgm:pt modelId="{D31300E4-0633-4C42-82DA-434C5B8B2199}" type="parTrans" cxnId="{80E167C3-BC74-453C-8028-40AF274EE559}">
      <dgm:prSet/>
      <dgm:spPr/>
      <dgm:t>
        <a:bodyPr/>
        <a:lstStyle/>
        <a:p>
          <a:endParaRPr lang="ru-RU"/>
        </a:p>
      </dgm:t>
    </dgm:pt>
    <dgm:pt modelId="{E3BAC3AC-FE8F-450B-9338-A1AB4C70CCCF}" type="sibTrans" cxnId="{80E167C3-BC74-453C-8028-40AF274EE559}">
      <dgm:prSet/>
      <dgm:spPr/>
      <dgm:t>
        <a:bodyPr/>
        <a:lstStyle/>
        <a:p>
          <a:endParaRPr lang="ru-RU"/>
        </a:p>
      </dgm:t>
    </dgm:pt>
    <dgm:pt modelId="{42DAF4DF-C843-4E82-93A1-2154B0C5D2A2}">
      <dgm:prSet custT="1"/>
      <dgm:spPr/>
      <dgm:t>
        <a:bodyPr/>
        <a:lstStyle/>
        <a:p>
          <a:pPr>
            <a:buNone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Вищі спорові рослини – це рослини, що розмножуються спорами.</a:t>
          </a:r>
        </a:p>
      </dgm:t>
    </dgm:pt>
    <dgm:pt modelId="{8E60F8A0-30C3-4053-BFB0-3CC061E74481}" type="parTrans" cxnId="{297E979C-845F-4262-A6E0-8D1FCD133AD3}">
      <dgm:prSet/>
      <dgm:spPr/>
      <dgm:t>
        <a:bodyPr/>
        <a:lstStyle/>
        <a:p>
          <a:endParaRPr lang="ru-RU"/>
        </a:p>
      </dgm:t>
    </dgm:pt>
    <dgm:pt modelId="{3BE82B56-7C80-43C4-B82E-EB820BBD89A3}" type="sibTrans" cxnId="{297E979C-845F-4262-A6E0-8D1FCD133AD3}">
      <dgm:prSet/>
      <dgm:spPr/>
      <dgm:t>
        <a:bodyPr/>
        <a:lstStyle/>
        <a:p>
          <a:endParaRPr lang="ru-RU"/>
        </a:p>
      </dgm:t>
    </dgm:pt>
    <dgm:pt modelId="{300FA040-3A1E-4309-980C-C0CEA44DB190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Водорості не належать до вищих спорових рослин.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25402A9-2530-41A7-8EB0-0C379684AD42}" type="parTrans" cxnId="{F8F99415-6CC6-499A-991B-F68E484242E6}">
      <dgm:prSet/>
      <dgm:spPr/>
      <dgm:t>
        <a:bodyPr/>
        <a:lstStyle/>
        <a:p>
          <a:endParaRPr lang="ru-RU"/>
        </a:p>
      </dgm:t>
    </dgm:pt>
    <dgm:pt modelId="{2E9DE564-AE8B-4905-9164-BABC8906776B}" type="sibTrans" cxnId="{F8F99415-6CC6-499A-991B-F68E484242E6}">
      <dgm:prSet/>
      <dgm:spPr/>
      <dgm:t>
        <a:bodyPr/>
        <a:lstStyle/>
        <a:p>
          <a:endParaRPr lang="ru-RU"/>
        </a:p>
      </dgm:t>
    </dgm:pt>
    <dgm:pt modelId="{649C650D-3AB7-41B5-90AC-D638C66E7063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утворенні торфу беруть участь спресовані рештки Чоловічої папороті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CB9AC98-3A3C-4E7C-98D6-1DD5121805CC}" type="parTrans" cxnId="{FB931C53-91AD-42F0-8FB1-AB136C2DAF53}">
      <dgm:prSet/>
      <dgm:spPr/>
      <dgm:t>
        <a:bodyPr/>
        <a:lstStyle/>
        <a:p>
          <a:endParaRPr lang="ru-RU"/>
        </a:p>
      </dgm:t>
    </dgm:pt>
    <dgm:pt modelId="{BCF15149-D37F-4250-83B2-2AF668AA9EC0}" type="sibTrans" cxnId="{FB931C53-91AD-42F0-8FB1-AB136C2DAF53}">
      <dgm:prSet/>
      <dgm:spPr/>
      <dgm:t>
        <a:bodyPr/>
        <a:lstStyle/>
        <a:p>
          <a:endParaRPr lang="ru-RU"/>
        </a:p>
      </dgm:t>
    </dgm:pt>
    <dgm:pt modelId="{570E978B-8F4B-4D1F-971E-9B054F741641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Мохоподібні мають таку будову: корінь, стебло, листки 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180CF5A-4843-4FFF-A055-2FFF55180E87}" type="parTrans" cxnId="{5572C799-05D2-4126-A285-AD57F438045F}">
      <dgm:prSet/>
      <dgm:spPr/>
      <dgm:t>
        <a:bodyPr/>
        <a:lstStyle/>
        <a:p>
          <a:endParaRPr lang="ru-RU"/>
        </a:p>
      </dgm:t>
    </dgm:pt>
    <dgm:pt modelId="{BD4FE228-0BA3-4321-95D1-3B801A9AB48D}" type="sibTrans" cxnId="{5572C799-05D2-4126-A285-AD57F438045F}">
      <dgm:prSet/>
      <dgm:spPr/>
      <dgm:t>
        <a:bodyPr/>
        <a:lstStyle/>
        <a:p>
          <a:endParaRPr lang="ru-RU"/>
        </a:p>
      </dgm:t>
    </dgm:pt>
    <dgm:pt modelId="{C07C9D6C-0107-4711-BE0A-37AA7E8F7EC4}">
      <dgm:prSet custT="1"/>
      <dgm:spPr/>
      <dgm:t>
        <a:bodyPr/>
        <a:lstStyle/>
        <a:p>
          <a:pPr>
            <a:buNone/>
          </a:pPr>
          <a:r>
            <a:rPr lang="uk-UA" sz="18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Спорангій – це орган статевого розмноження рослин. 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11E8B58-1D9F-4A35-B857-329729C6E8DB}" type="parTrans" cxnId="{D476CFEB-7DD6-473F-A2BF-0F3C42422EE8}">
      <dgm:prSet/>
      <dgm:spPr/>
      <dgm:t>
        <a:bodyPr/>
        <a:lstStyle/>
        <a:p>
          <a:endParaRPr lang="ru-RU"/>
        </a:p>
      </dgm:t>
    </dgm:pt>
    <dgm:pt modelId="{513B11CE-3A9F-4A8C-AC75-0A6191435DD6}" type="sibTrans" cxnId="{D476CFEB-7DD6-473F-A2BF-0F3C42422EE8}">
      <dgm:prSet/>
      <dgm:spPr/>
      <dgm:t>
        <a:bodyPr/>
        <a:lstStyle/>
        <a:p>
          <a:endParaRPr lang="ru-RU"/>
        </a:p>
      </dgm:t>
    </dgm:pt>
    <dgm:pt modelId="{EE0E1982-7017-4704-B6AE-3FFD15E29C42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 Мохів гаметофіт переважає у циклі відтворення.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389AD01-F64D-4FF6-800C-D727D6018368}" type="parTrans" cxnId="{01316C78-80C0-42F1-8C6A-2815673BF6B6}">
      <dgm:prSet/>
      <dgm:spPr/>
      <dgm:t>
        <a:bodyPr/>
        <a:lstStyle/>
        <a:p>
          <a:endParaRPr lang="ru-RU"/>
        </a:p>
      </dgm:t>
    </dgm:pt>
    <dgm:pt modelId="{2F56E318-303D-4844-AFDD-FC3F1C2C7793}" type="sibTrans" cxnId="{01316C78-80C0-42F1-8C6A-2815673BF6B6}">
      <dgm:prSet/>
      <dgm:spPr/>
      <dgm:t>
        <a:bodyPr/>
        <a:lstStyle/>
        <a:p>
          <a:endParaRPr lang="ru-RU"/>
        </a:p>
      </dgm:t>
    </dgm:pt>
    <dgm:pt modelId="{BBDCA562-E4E7-44BC-8D06-B6A5D7C593C1}" type="pres">
      <dgm:prSet presAssocID="{237ED7C8-A1F5-46B5-ABA3-67B1B5C61EB8}" presName="linearFlow" presStyleCnt="0">
        <dgm:presLayoutVars>
          <dgm:dir/>
          <dgm:animLvl val="lvl"/>
          <dgm:resizeHandles val="exact"/>
        </dgm:presLayoutVars>
      </dgm:prSet>
      <dgm:spPr/>
    </dgm:pt>
    <dgm:pt modelId="{5F0597CE-C20B-47AB-B6D5-A4568AD0C911}" type="pres">
      <dgm:prSet presAssocID="{34F93D08-8A44-40E9-A58C-532D330E6562}" presName="composite" presStyleCnt="0"/>
      <dgm:spPr/>
    </dgm:pt>
    <dgm:pt modelId="{6FBBF940-59C2-484B-9589-E83E15488635}" type="pres">
      <dgm:prSet presAssocID="{34F93D08-8A44-40E9-A58C-532D330E656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3124F4F4-D388-44DA-BB00-4FD97E657263}" type="pres">
      <dgm:prSet presAssocID="{34F93D08-8A44-40E9-A58C-532D330E6562}" presName="descendantText" presStyleLbl="alignAcc1" presStyleIdx="0" presStyleCnt="6" custLinFactNeighborX="0">
        <dgm:presLayoutVars>
          <dgm:bulletEnabled val="1"/>
        </dgm:presLayoutVars>
      </dgm:prSet>
      <dgm:spPr/>
    </dgm:pt>
    <dgm:pt modelId="{8EC19F6C-24E0-4A60-987C-CBE75469A4EC}" type="pres">
      <dgm:prSet presAssocID="{DB91E4B6-2AFA-4DF2-90E4-0A3FA11FCFAD}" presName="sp" presStyleCnt="0"/>
      <dgm:spPr/>
    </dgm:pt>
    <dgm:pt modelId="{1D4C4C13-A4F9-420A-8479-4AEBF233CCE5}" type="pres">
      <dgm:prSet presAssocID="{1DEE8509-F293-453A-AB26-415969286678}" presName="composite" presStyleCnt="0"/>
      <dgm:spPr/>
    </dgm:pt>
    <dgm:pt modelId="{2315BB84-367C-4A15-9D1B-6452095C1CDA}" type="pres">
      <dgm:prSet presAssocID="{1DEE8509-F293-453A-AB26-415969286678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88DC0F67-CA0F-4F11-AAE4-11E2B8AAA130}" type="pres">
      <dgm:prSet presAssocID="{1DEE8509-F293-453A-AB26-415969286678}" presName="descendantText" presStyleLbl="alignAcc1" presStyleIdx="1" presStyleCnt="6">
        <dgm:presLayoutVars>
          <dgm:bulletEnabled val="1"/>
        </dgm:presLayoutVars>
      </dgm:prSet>
      <dgm:spPr/>
    </dgm:pt>
    <dgm:pt modelId="{55FCEA68-BE18-4982-983A-A6B33B48E669}" type="pres">
      <dgm:prSet presAssocID="{66F9FCC2-18AE-47B5-B802-48B3E8D82930}" presName="sp" presStyleCnt="0"/>
      <dgm:spPr/>
    </dgm:pt>
    <dgm:pt modelId="{A7510AA2-E585-4D58-877E-7118ABA1E6BC}" type="pres">
      <dgm:prSet presAssocID="{6C863826-3C12-4C19-A367-36FB9B96EF74}" presName="composite" presStyleCnt="0"/>
      <dgm:spPr/>
    </dgm:pt>
    <dgm:pt modelId="{D68B19F6-8733-48E1-B119-ED2696A07893}" type="pres">
      <dgm:prSet presAssocID="{6C863826-3C12-4C19-A367-36FB9B96EF74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0A317C5D-CC57-4C19-B439-CD3B32064786}" type="pres">
      <dgm:prSet presAssocID="{6C863826-3C12-4C19-A367-36FB9B96EF74}" presName="descendantText" presStyleLbl="alignAcc1" presStyleIdx="2" presStyleCnt="6">
        <dgm:presLayoutVars>
          <dgm:bulletEnabled val="1"/>
        </dgm:presLayoutVars>
      </dgm:prSet>
      <dgm:spPr/>
    </dgm:pt>
    <dgm:pt modelId="{F5EF1CF9-1028-4384-9486-5058225ECC75}" type="pres">
      <dgm:prSet presAssocID="{B94F62E2-C1FB-43D9-A28C-52380A6FE05E}" presName="sp" presStyleCnt="0"/>
      <dgm:spPr/>
    </dgm:pt>
    <dgm:pt modelId="{08AAF36D-070A-4A7A-A1DA-847E82BFC630}" type="pres">
      <dgm:prSet presAssocID="{4ADAA334-801D-4F15-B5A2-4AFFCED699C7}" presName="composite" presStyleCnt="0"/>
      <dgm:spPr/>
    </dgm:pt>
    <dgm:pt modelId="{D802197D-C3DC-475C-9039-17A24691F29D}" type="pres">
      <dgm:prSet presAssocID="{4ADAA334-801D-4F15-B5A2-4AFFCED699C7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17F4620D-27FC-477F-A324-C38324C67D8E}" type="pres">
      <dgm:prSet presAssocID="{4ADAA334-801D-4F15-B5A2-4AFFCED699C7}" presName="descendantText" presStyleLbl="alignAcc1" presStyleIdx="3" presStyleCnt="6" custLinFactNeighborX="288" custLinFactNeighborY="13714">
        <dgm:presLayoutVars>
          <dgm:bulletEnabled val="1"/>
        </dgm:presLayoutVars>
      </dgm:prSet>
      <dgm:spPr/>
    </dgm:pt>
    <dgm:pt modelId="{E689862B-91A3-4AE1-A369-8ED1F1A890E8}" type="pres">
      <dgm:prSet presAssocID="{793FB30E-81DB-4218-A45B-F0E5141D2C7A}" presName="sp" presStyleCnt="0"/>
      <dgm:spPr/>
    </dgm:pt>
    <dgm:pt modelId="{3C82D225-A4D1-464D-9FF5-ADA0DD84F9AF}" type="pres">
      <dgm:prSet presAssocID="{4C509269-5756-490B-829C-2415D4A04906}" presName="composite" presStyleCnt="0"/>
      <dgm:spPr/>
    </dgm:pt>
    <dgm:pt modelId="{D651BC85-115F-4124-8CD3-68EE3FFFA1E5}" type="pres">
      <dgm:prSet presAssocID="{4C509269-5756-490B-829C-2415D4A04906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E8D03F16-21DF-4E4B-92A5-1602085FA731}" type="pres">
      <dgm:prSet presAssocID="{4C509269-5756-490B-829C-2415D4A04906}" presName="descendantText" presStyleLbl="alignAcc1" presStyleIdx="4" presStyleCnt="6">
        <dgm:presLayoutVars>
          <dgm:bulletEnabled val="1"/>
        </dgm:presLayoutVars>
      </dgm:prSet>
      <dgm:spPr/>
    </dgm:pt>
    <dgm:pt modelId="{2EE9818E-B83B-4019-BCDF-86A3ACE6FC2D}" type="pres">
      <dgm:prSet presAssocID="{56E4480A-1E0A-4743-9511-C595391563E9}" presName="sp" presStyleCnt="0"/>
      <dgm:spPr/>
    </dgm:pt>
    <dgm:pt modelId="{CAD3991B-8AFD-4AFF-BFC0-36D23ADE0128}" type="pres">
      <dgm:prSet presAssocID="{D3DF1E74-DEDA-4AAE-8091-FFCDFBD6AB35}" presName="composite" presStyleCnt="0"/>
      <dgm:spPr/>
    </dgm:pt>
    <dgm:pt modelId="{F53C3BAA-82C9-4071-B65E-E93EAF464FD0}" type="pres">
      <dgm:prSet presAssocID="{D3DF1E74-DEDA-4AAE-8091-FFCDFBD6AB35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4A64C7BE-C921-4531-9C2E-6880D97CF8A4}" type="pres">
      <dgm:prSet presAssocID="{D3DF1E74-DEDA-4AAE-8091-FFCDFBD6AB35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B19EB10-5D76-41FD-9674-5000E24F160F}" type="presOf" srcId="{570E978B-8F4B-4D1F-971E-9B054F741641}" destId="{17F4620D-27FC-477F-A324-C38324C67D8E}" srcOrd="0" destOrd="0" presId="urn:microsoft.com/office/officeart/2005/8/layout/chevron2"/>
    <dgm:cxn modelId="{F8F99415-6CC6-499A-991B-F68E484242E6}" srcId="{1DEE8509-F293-453A-AB26-415969286678}" destId="{300FA040-3A1E-4309-980C-C0CEA44DB190}" srcOrd="0" destOrd="0" parTransId="{E25402A9-2530-41A7-8EB0-0C379684AD42}" sibTransId="{2E9DE564-AE8B-4905-9164-BABC8906776B}"/>
    <dgm:cxn modelId="{EF117D1B-CA6C-4F2B-BBC1-381EE96CFC90}" type="presOf" srcId="{4ADAA334-801D-4F15-B5A2-4AFFCED699C7}" destId="{D802197D-C3DC-475C-9039-17A24691F29D}" srcOrd="0" destOrd="0" presId="urn:microsoft.com/office/officeart/2005/8/layout/chevron2"/>
    <dgm:cxn modelId="{5B90032C-5E61-40F0-A061-541AB3F29A47}" type="presOf" srcId="{237ED7C8-A1F5-46B5-ABA3-67B1B5C61EB8}" destId="{BBDCA562-E4E7-44BC-8D06-B6A5D7C593C1}" srcOrd="0" destOrd="0" presId="urn:microsoft.com/office/officeart/2005/8/layout/chevron2"/>
    <dgm:cxn modelId="{62DDC93B-9340-4C9C-A2ED-8DFB238FCD3A}" type="presOf" srcId="{C07C9D6C-0107-4711-BE0A-37AA7E8F7EC4}" destId="{E8D03F16-21DF-4E4B-92A5-1602085FA731}" srcOrd="0" destOrd="0" presId="urn:microsoft.com/office/officeart/2005/8/layout/chevron2"/>
    <dgm:cxn modelId="{9195D03D-F595-426A-AE1C-574B51148238}" srcId="{237ED7C8-A1F5-46B5-ABA3-67B1B5C61EB8}" destId="{1DEE8509-F293-453A-AB26-415969286678}" srcOrd="1" destOrd="0" parTransId="{3C41797A-A8C5-4736-A21E-A62F3C974F9B}" sibTransId="{66F9FCC2-18AE-47B5-B802-48B3E8D82930}"/>
    <dgm:cxn modelId="{3336E961-96C2-4A11-AADF-5E5754AF78D3}" type="presOf" srcId="{300FA040-3A1E-4309-980C-C0CEA44DB190}" destId="{88DC0F67-CA0F-4F11-AAE4-11E2B8AAA130}" srcOrd="0" destOrd="0" presId="urn:microsoft.com/office/officeart/2005/8/layout/chevron2"/>
    <dgm:cxn modelId="{A03C5142-8853-4C4C-8301-E07AAA784ADB}" type="presOf" srcId="{4C509269-5756-490B-829C-2415D4A04906}" destId="{D651BC85-115F-4124-8CD3-68EE3FFFA1E5}" srcOrd="0" destOrd="0" presId="urn:microsoft.com/office/officeart/2005/8/layout/chevron2"/>
    <dgm:cxn modelId="{FB931C53-91AD-42F0-8FB1-AB136C2DAF53}" srcId="{6C863826-3C12-4C19-A367-36FB9B96EF74}" destId="{649C650D-3AB7-41B5-90AC-D638C66E7063}" srcOrd="0" destOrd="0" parTransId="{2CB9AC98-3A3C-4E7C-98D6-1DD5121805CC}" sibTransId="{BCF15149-D37F-4250-83B2-2AF668AA9EC0}"/>
    <dgm:cxn modelId="{01316C78-80C0-42F1-8C6A-2815673BF6B6}" srcId="{D3DF1E74-DEDA-4AAE-8091-FFCDFBD6AB35}" destId="{EE0E1982-7017-4704-B6AE-3FFD15E29C42}" srcOrd="0" destOrd="0" parTransId="{3389AD01-F64D-4FF6-800C-D727D6018368}" sibTransId="{2F56E318-303D-4844-AFDD-FC3F1C2C7793}"/>
    <dgm:cxn modelId="{6AA65E7A-5D38-4922-BFAF-75C228873E25}" type="presOf" srcId="{EE0E1982-7017-4704-B6AE-3FFD15E29C42}" destId="{4A64C7BE-C921-4531-9C2E-6880D97CF8A4}" srcOrd="0" destOrd="0" presId="urn:microsoft.com/office/officeart/2005/8/layout/chevron2"/>
    <dgm:cxn modelId="{F5AE5D80-9103-47CB-AB55-6862865A83F0}" srcId="{237ED7C8-A1F5-46B5-ABA3-67B1B5C61EB8}" destId="{4C509269-5756-490B-829C-2415D4A04906}" srcOrd="4" destOrd="0" parTransId="{1EAFB1B3-8481-43F0-9B2E-BC8DB1AD2D01}" sibTransId="{56E4480A-1E0A-4743-9511-C595391563E9}"/>
    <dgm:cxn modelId="{9CFD028C-6874-478D-8DA4-27E50EAB5284}" type="presOf" srcId="{42DAF4DF-C843-4E82-93A1-2154B0C5D2A2}" destId="{3124F4F4-D388-44DA-BB00-4FD97E657263}" srcOrd="0" destOrd="0" presId="urn:microsoft.com/office/officeart/2005/8/layout/chevron2"/>
    <dgm:cxn modelId="{ABDBD093-78A1-41A2-AB69-924642F13A72}" type="presOf" srcId="{34F93D08-8A44-40E9-A58C-532D330E6562}" destId="{6FBBF940-59C2-484B-9589-E83E15488635}" srcOrd="0" destOrd="0" presId="urn:microsoft.com/office/officeart/2005/8/layout/chevron2"/>
    <dgm:cxn modelId="{5572C799-05D2-4126-A285-AD57F438045F}" srcId="{4ADAA334-801D-4F15-B5A2-4AFFCED699C7}" destId="{570E978B-8F4B-4D1F-971E-9B054F741641}" srcOrd="0" destOrd="0" parTransId="{9180CF5A-4843-4FFF-A055-2FFF55180E87}" sibTransId="{BD4FE228-0BA3-4321-95D1-3B801A9AB48D}"/>
    <dgm:cxn modelId="{297E979C-845F-4262-A6E0-8D1FCD133AD3}" srcId="{34F93D08-8A44-40E9-A58C-532D330E6562}" destId="{42DAF4DF-C843-4E82-93A1-2154B0C5D2A2}" srcOrd="0" destOrd="0" parTransId="{8E60F8A0-30C3-4053-BFB0-3CC061E74481}" sibTransId="{3BE82B56-7C80-43C4-B82E-EB820BBD89A3}"/>
    <dgm:cxn modelId="{C4CAB99E-0C74-4CEC-BA07-153945F263DC}" srcId="{237ED7C8-A1F5-46B5-ABA3-67B1B5C61EB8}" destId="{6C863826-3C12-4C19-A367-36FB9B96EF74}" srcOrd="2" destOrd="0" parTransId="{F534CF61-4AB2-4090-8476-A873D4CCDACE}" sibTransId="{B94F62E2-C1FB-43D9-A28C-52380A6FE05E}"/>
    <dgm:cxn modelId="{31E585B0-1763-4E40-BFB6-033637E3389E}" type="presOf" srcId="{D3DF1E74-DEDA-4AAE-8091-FFCDFBD6AB35}" destId="{F53C3BAA-82C9-4071-B65E-E93EAF464FD0}" srcOrd="0" destOrd="0" presId="urn:microsoft.com/office/officeart/2005/8/layout/chevron2"/>
    <dgm:cxn modelId="{17EA69B1-7E64-4B13-9A06-E171F13B7A24}" srcId="{237ED7C8-A1F5-46B5-ABA3-67B1B5C61EB8}" destId="{4ADAA334-801D-4F15-B5A2-4AFFCED699C7}" srcOrd="3" destOrd="0" parTransId="{6FA9C046-5600-48D8-BF97-324F5AAFAC61}" sibTransId="{793FB30E-81DB-4218-A45B-F0E5141D2C7A}"/>
    <dgm:cxn modelId="{8AF3B5B6-4D61-44E3-B175-423013BC8643}" type="presOf" srcId="{1DEE8509-F293-453A-AB26-415969286678}" destId="{2315BB84-367C-4A15-9D1B-6452095C1CDA}" srcOrd="0" destOrd="0" presId="urn:microsoft.com/office/officeart/2005/8/layout/chevron2"/>
    <dgm:cxn modelId="{1C008CBC-563C-4524-AD02-683D6C098D7B}" srcId="{237ED7C8-A1F5-46B5-ABA3-67B1B5C61EB8}" destId="{34F93D08-8A44-40E9-A58C-532D330E6562}" srcOrd="0" destOrd="0" parTransId="{6BC7B9B1-F3BA-4C58-9E98-E3FA636D42EA}" sibTransId="{DB91E4B6-2AFA-4DF2-90E4-0A3FA11FCFAD}"/>
    <dgm:cxn modelId="{80E167C3-BC74-453C-8028-40AF274EE559}" srcId="{237ED7C8-A1F5-46B5-ABA3-67B1B5C61EB8}" destId="{D3DF1E74-DEDA-4AAE-8091-FFCDFBD6AB35}" srcOrd="5" destOrd="0" parTransId="{D31300E4-0633-4C42-82DA-434C5B8B2199}" sibTransId="{E3BAC3AC-FE8F-450B-9338-A1AB4C70CCCF}"/>
    <dgm:cxn modelId="{B342B3D2-2EA9-4F28-8F34-213B62C78C77}" type="presOf" srcId="{6C863826-3C12-4C19-A367-36FB9B96EF74}" destId="{D68B19F6-8733-48E1-B119-ED2696A07893}" srcOrd="0" destOrd="0" presId="urn:microsoft.com/office/officeart/2005/8/layout/chevron2"/>
    <dgm:cxn modelId="{FC3B01D9-6DCA-46B2-AA81-03A909561CEF}" type="presOf" srcId="{649C650D-3AB7-41B5-90AC-D638C66E7063}" destId="{0A317C5D-CC57-4C19-B439-CD3B32064786}" srcOrd="0" destOrd="0" presId="urn:microsoft.com/office/officeart/2005/8/layout/chevron2"/>
    <dgm:cxn modelId="{D476CFEB-7DD6-473F-A2BF-0F3C42422EE8}" srcId="{4C509269-5756-490B-829C-2415D4A04906}" destId="{C07C9D6C-0107-4711-BE0A-37AA7E8F7EC4}" srcOrd="0" destOrd="0" parTransId="{B11E8B58-1D9F-4A35-B857-329729C6E8DB}" sibTransId="{513B11CE-3A9F-4A8C-AC75-0A6191435DD6}"/>
    <dgm:cxn modelId="{F153AA78-CC45-49CC-B663-277A96A1B40F}" type="presParOf" srcId="{BBDCA562-E4E7-44BC-8D06-B6A5D7C593C1}" destId="{5F0597CE-C20B-47AB-B6D5-A4568AD0C911}" srcOrd="0" destOrd="0" presId="urn:microsoft.com/office/officeart/2005/8/layout/chevron2"/>
    <dgm:cxn modelId="{2C0AFDFE-59D2-492C-998C-E0FF56968A60}" type="presParOf" srcId="{5F0597CE-C20B-47AB-B6D5-A4568AD0C911}" destId="{6FBBF940-59C2-484B-9589-E83E15488635}" srcOrd="0" destOrd="0" presId="urn:microsoft.com/office/officeart/2005/8/layout/chevron2"/>
    <dgm:cxn modelId="{EBDF2A70-2596-4B31-B880-61050BCF70C5}" type="presParOf" srcId="{5F0597CE-C20B-47AB-B6D5-A4568AD0C911}" destId="{3124F4F4-D388-44DA-BB00-4FD97E657263}" srcOrd="1" destOrd="0" presId="urn:microsoft.com/office/officeart/2005/8/layout/chevron2"/>
    <dgm:cxn modelId="{9FCB5FD0-61C1-478E-A2CD-42EDCE4A3B4C}" type="presParOf" srcId="{BBDCA562-E4E7-44BC-8D06-B6A5D7C593C1}" destId="{8EC19F6C-24E0-4A60-987C-CBE75469A4EC}" srcOrd="1" destOrd="0" presId="urn:microsoft.com/office/officeart/2005/8/layout/chevron2"/>
    <dgm:cxn modelId="{922FDD02-69EC-4FF1-B5F3-E1946B38BC65}" type="presParOf" srcId="{BBDCA562-E4E7-44BC-8D06-B6A5D7C593C1}" destId="{1D4C4C13-A4F9-420A-8479-4AEBF233CCE5}" srcOrd="2" destOrd="0" presId="urn:microsoft.com/office/officeart/2005/8/layout/chevron2"/>
    <dgm:cxn modelId="{858B5259-D0E0-43EA-BFC7-0687326A9600}" type="presParOf" srcId="{1D4C4C13-A4F9-420A-8479-4AEBF233CCE5}" destId="{2315BB84-367C-4A15-9D1B-6452095C1CDA}" srcOrd="0" destOrd="0" presId="urn:microsoft.com/office/officeart/2005/8/layout/chevron2"/>
    <dgm:cxn modelId="{1D8EA75C-2F21-467E-8263-DC66C1F79414}" type="presParOf" srcId="{1D4C4C13-A4F9-420A-8479-4AEBF233CCE5}" destId="{88DC0F67-CA0F-4F11-AAE4-11E2B8AAA130}" srcOrd="1" destOrd="0" presId="urn:microsoft.com/office/officeart/2005/8/layout/chevron2"/>
    <dgm:cxn modelId="{F970EE10-03D1-4888-A728-70AAEC11164F}" type="presParOf" srcId="{BBDCA562-E4E7-44BC-8D06-B6A5D7C593C1}" destId="{55FCEA68-BE18-4982-983A-A6B33B48E669}" srcOrd="3" destOrd="0" presId="urn:microsoft.com/office/officeart/2005/8/layout/chevron2"/>
    <dgm:cxn modelId="{AA3AF0A2-116A-4A0D-AAAC-458A8E415ECF}" type="presParOf" srcId="{BBDCA562-E4E7-44BC-8D06-B6A5D7C593C1}" destId="{A7510AA2-E585-4D58-877E-7118ABA1E6BC}" srcOrd="4" destOrd="0" presId="urn:microsoft.com/office/officeart/2005/8/layout/chevron2"/>
    <dgm:cxn modelId="{829391C6-AC29-4215-905E-6B114B6D684D}" type="presParOf" srcId="{A7510AA2-E585-4D58-877E-7118ABA1E6BC}" destId="{D68B19F6-8733-48E1-B119-ED2696A07893}" srcOrd="0" destOrd="0" presId="urn:microsoft.com/office/officeart/2005/8/layout/chevron2"/>
    <dgm:cxn modelId="{545DE5D6-C5C5-411F-995D-6D93D5509357}" type="presParOf" srcId="{A7510AA2-E585-4D58-877E-7118ABA1E6BC}" destId="{0A317C5D-CC57-4C19-B439-CD3B32064786}" srcOrd="1" destOrd="0" presId="urn:microsoft.com/office/officeart/2005/8/layout/chevron2"/>
    <dgm:cxn modelId="{5A88027E-D6CE-4E3D-9D77-A9904191FD7F}" type="presParOf" srcId="{BBDCA562-E4E7-44BC-8D06-B6A5D7C593C1}" destId="{F5EF1CF9-1028-4384-9486-5058225ECC75}" srcOrd="5" destOrd="0" presId="urn:microsoft.com/office/officeart/2005/8/layout/chevron2"/>
    <dgm:cxn modelId="{7F99168E-05FE-4888-B98A-40BEECCF76D6}" type="presParOf" srcId="{BBDCA562-E4E7-44BC-8D06-B6A5D7C593C1}" destId="{08AAF36D-070A-4A7A-A1DA-847E82BFC630}" srcOrd="6" destOrd="0" presId="urn:microsoft.com/office/officeart/2005/8/layout/chevron2"/>
    <dgm:cxn modelId="{AB942EF6-CFA5-4B61-9B31-005665B76613}" type="presParOf" srcId="{08AAF36D-070A-4A7A-A1DA-847E82BFC630}" destId="{D802197D-C3DC-475C-9039-17A24691F29D}" srcOrd="0" destOrd="0" presId="urn:microsoft.com/office/officeart/2005/8/layout/chevron2"/>
    <dgm:cxn modelId="{1FEA9B6C-E7F1-481B-90F3-066CFA4D9E63}" type="presParOf" srcId="{08AAF36D-070A-4A7A-A1DA-847E82BFC630}" destId="{17F4620D-27FC-477F-A324-C38324C67D8E}" srcOrd="1" destOrd="0" presId="urn:microsoft.com/office/officeart/2005/8/layout/chevron2"/>
    <dgm:cxn modelId="{E9C29075-6FD9-4D1F-97C2-3BEE2D5F135F}" type="presParOf" srcId="{BBDCA562-E4E7-44BC-8D06-B6A5D7C593C1}" destId="{E689862B-91A3-4AE1-A369-8ED1F1A890E8}" srcOrd="7" destOrd="0" presId="urn:microsoft.com/office/officeart/2005/8/layout/chevron2"/>
    <dgm:cxn modelId="{145CF398-23B8-41F4-8E36-9964BE455B6C}" type="presParOf" srcId="{BBDCA562-E4E7-44BC-8D06-B6A5D7C593C1}" destId="{3C82D225-A4D1-464D-9FF5-ADA0DD84F9AF}" srcOrd="8" destOrd="0" presId="urn:microsoft.com/office/officeart/2005/8/layout/chevron2"/>
    <dgm:cxn modelId="{179C78C4-A119-4D3E-8792-3639996D18C6}" type="presParOf" srcId="{3C82D225-A4D1-464D-9FF5-ADA0DD84F9AF}" destId="{D651BC85-115F-4124-8CD3-68EE3FFFA1E5}" srcOrd="0" destOrd="0" presId="urn:microsoft.com/office/officeart/2005/8/layout/chevron2"/>
    <dgm:cxn modelId="{AED00A25-0D92-479B-B1E9-0AF8276C5864}" type="presParOf" srcId="{3C82D225-A4D1-464D-9FF5-ADA0DD84F9AF}" destId="{E8D03F16-21DF-4E4B-92A5-1602085FA731}" srcOrd="1" destOrd="0" presId="urn:microsoft.com/office/officeart/2005/8/layout/chevron2"/>
    <dgm:cxn modelId="{6F7F8174-EEFC-4F79-A36C-522AB180B6A8}" type="presParOf" srcId="{BBDCA562-E4E7-44BC-8D06-B6A5D7C593C1}" destId="{2EE9818E-B83B-4019-BCDF-86A3ACE6FC2D}" srcOrd="9" destOrd="0" presId="urn:microsoft.com/office/officeart/2005/8/layout/chevron2"/>
    <dgm:cxn modelId="{1992C3BE-5F54-4CDB-9849-31F47EC78E49}" type="presParOf" srcId="{BBDCA562-E4E7-44BC-8D06-B6A5D7C593C1}" destId="{CAD3991B-8AFD-4AFF-BFC0-36D23ADE0128}" srcOrd="10" destOrd="0" presId="urn:microsoft.com/office/officeart/2005/8/layout/chevron2"/>
    <dgm:cxn modelId="{B96478C5-AA68-47E4-B08B-0DBAABE545FC}" type="presParOf" srcId="{CAD3991B-8AFD-4AFF-BFC0-36D23ADE0128}" destId="{F53C3BAA-82C9-4071-B65E-E93EAF464FD0}" srcOrd="0" destOrd="0" presId="urn:microsoft.com/office/officeart/2005/8/layout/chevron2"/>
    <dgm:cxn modelId="{3A5CBDB3-7A39-4979-877B-83A80A30E82B}" type="presParOf" srcId="{CAD3991B-8AFD-4AFF-BFC0-36D23ADE0128}" destId="{4A64C7BE-C921-4531-9C2E-6880D97CF8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ED7C8-A1F5-46B5-ABA3-67B1B5C61EB8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4F93D08-8A44-40E9-A58C-532D330E6562}">
      <dgm:prSet phldrT="[Текст]"/>
      <dgm:spPr/>
      <dgm:t>
        <a:bodyPr/>
        <a:lstStyle/>
        <a:p>
          <a:r>
            <a:rPr lang="uk-UA" dirty="0"/>
            <a:t>1</a:t>
          </a:r>
          <a:endParaRPr lang="ru-RU" dirty="0"/>
        </a:p>
      </dgm:t>
    </dgm:pt>
    <dgm:pt modelId="{6BC7B9B1-F3BA-4C58-9E98-E3FA636D42EA}" type="parTrans" cxnId="{1C008CBC-563C-4524-AD02-683D6C098D7B}">
      <dgm:prSet/>
      <dgm:spPr/>
      <dgm:t>
        <a:bodyPr/>
        <a:lstStyle/>
        <a:p>
          <a:endParaRPr lang="ru-RU"/>
        </a:p>
      </dgm:t>
    </dgm:pt>
    <dgm:pt modelId="{DB91E4B6-2AFA-4DF2-90E4-0A3FA11FCFAD}" type="sibTrans" cxnId="{1C008CBC-563C-4524-AD02-683D6C098D7B}">
      <dgm:prSet/>
      <dgm:spPr/>
      <dgm:t>
        <a:bodyPr/>
        <a:lstStyle/>
        <a:p>
          <a:endParaRPr lang="ru-RU"/>
        </a:p>
      </dgm:t>
    </dgm:pt>
    <dgm:pt modelId="{1DEE8509-F293-453A-AB26-415969286678}">
      <dgm:prSet phldrT="[Текст]"/>
      <dgm:spPr/>
      <dgm:t>
        <a:bodyPr/>
        <a:lstStyle/>
        <a:p>
          <a:r>
            <a:rPr lang="uk-UA" dirty="0"/>
            <a:t>2</a:t>
          </a:r>
          <a:endParaRPr lang="ru-RU" dirty="0"/>
        </a:p>
      </dgm:t>
    </dgm:pt>
    <dgm:pt modelId="{3C41797A-A8C5-4736-A21E-A62F3C974F9B}" type="parTrans" cxnId="{9195D03D-F595-426A-AE1C-574B51148238}">
      <dgm:prSet/>
      <dgm:spPr/>
      <dgm:t>
        <a:bodyPr/>
        <a:lstStyle/>
        <a:p>
          <a:endParaRPr lang="ru-RU"/>
        </a:p>
      </dgm:t>
    </dgm:pt>
    <dgm:pt modelId="{66F9FCC2-18AE-47B5-B802-48B3E8D82930}" type="sibTrans" cxnId="{9195D03D-F595-426A-AE1C-574B51148238}">
      <dgm:prSet/>
      <dgm:spPr/>
      <dgm:t>
        <a:bodyPr/>
        <a:lstStyle/>
        <a:p>
          <a:endParaRPr lang="ru-RU"/>
        </a:p>
      </dgm:t>
    </dgm:pt>
    <dgm:pt modelId="{6C863826-3C12-4C19-A367-36FB9B96EF74}">
      <dgm:prSet phldrT="[Текст]"/>
      <dgm:spPr/>
      <dgm:t>
        <a:bodyPr/>
        <a:lstStyle/>
        <a:p>
          <a:r>
            <a:rPr lang="uk-UA" dirty="0"/>
            <a:t>3</a:t>
          </a:r>
          <a:endParaRPr lang="ru-RU" dirty="0"/>
        </a:p>
      </dgm:t>
    </dgm:pt>
    <dgm:pt modelId="{F534CF61-4AB2-4090-8476-A873D4CCDACE}" type="parTrans" cxnId="{C4CAB99E-0C74-4CEC-BA07-153945F263DC}">
      <dgm:prSet/>
      <dgm:spPr/>
      <dgm:t>
        <a:bodyPr/>
        <a:lstStyle/>
        <a:p>
          <a:endParaRPr lang="ru-RU"/>
        </a:p>
      </dgm:t>
    </dgm:pt>
    <dgm:pt modelId="{B94F62E2-C1FB-43D9-A28C-52380A6FE05E}" type="sibTrans" cxnId="{C4CAB99E-0C74-4CEC-BA07-153945F263DC}">
      <dgm:prSet/>
      <dgm:spPr/>
      <dgm:t>
        <a:bodyPr/>
        <a:lstStyle/>
        <a:p>
          <a:endParaRPr lang="ru-RU"/>
        </a:p>
      </dgm:t>
    </dgm:pt>
    <dgm:pt modelId="{4ADAA334-801D-4F15-B5A2-4AFFCED699C7}">
      <dgm:prSet/>
      <dgm:spPr/>
      <dgm:t>
        <a:bodyPr/>
        <a:lstStyle/>
        <a:p>
          <a:r>
            <a:rPr lang="uk-UA" dirty="0"/>
            <a:t>4</a:t>
          </a:r>
          <a:endParaRPr lang="ru-RU" dirty="0"/>
        </a:p>
      </dgm:t>
    </dgm:pt>
    <dgm:pt modelId="{6FA9C046-5600-48D8-BF97-324F5AAFAC61}" type="parTrans" cxnId="{17EA69B1-7E64-4B13-9A06-E171F13B7A24}">
      <dgm:prSet/>
      <dgm:spPr/>
      <dgm:t>
        <a:bodyPr/>
        <a:lstStyle/>
        <a:p>
          <a:endParaRPr lang="ru-RU"/>
        </a:p>
      </dgm:t>
    </dgm:pt>
    <dgm:pt modelId="{793FB30E-81DB-4218-A45B-F0E5141D2C7A}" type="sibTrans" cxnId="{17EA69B1-7E64-4B13-9A06-E171F13B7A24}">
      <dgm:prSet/>
      <dgm:spPr/>
      <dgm:t>
        <a:bodyPr/>
        <a:lstStyle/>
        <a:p>
          <a:endParaRPr lang="ru-RU"/>
        </a:p>
      </dgm:t>
    </dgm:pt>
    <dgm:pt modelId="{4C509269-5756-490B-829C-2415D4A04906}">
      <dgm:prSet/>
      <dgm:spPr/>
      <dgm:t>
        <a:bodyPr/>
        <a:lstStyle/>
        <a:p>
          <a:r>
            <a:rPr lang="uk-UA" dirty="0"/>
            <a:t>5</a:t>
          </a:r>
          <a:endParaRPr lang="ru-RU" dirty="0"/>
        </a:p>
      </dgm:t>
    </dgm:pt>
    <dgm:pt modelId="{1EAFB1B3-8481-43F0-9B2E-BC8DB1AD2D01}" type="parTrans" cxnId="{F5AE5D80-9103-47CB-AB55-6862865A83F0}">
      <dgm:prSet/>
      <dgm:spPr/>
      <dgm:t>
        <a:bodyPr/>
        <a:lstStyle/>
        <a:p>
          <a:endParaRPr lang="ru-RU"/>
        </a:p>
      </dgm:t>
    </dgm:pt>
    <dgm:pt modelId="{56E4480A-1E0A-4743-9511-C595391563E9}" type="sibTrans" cxnId="{F5AE5D80-9103-47CB-AB55-6862865A83F0}">
      <dgm:prSet/>
      <dgm:spPr/>
      <dgm:t>
        <a:bodyPr/>
        <a:lstStyle/>
        <a:p>
          <a:endParaRPr lang="ru-RU"/>
        </a:p>
      </dgm:t>
    </dgm:pt>
    <dgm:pt modelId="{D3DF1E74-DEDA-4AAE-8091-FFCDFBD6AB35}">
      <dgm:prSet/>
      <dgm:spPr/>
      <dgm:t>
        <a:bodyPr/>
        <a:lstStyle/>
        <a:p>
          <a:r>
            <a:rPr lang="uk-UA" dirty="0"/>
            <a:t>6</a:t>
          </a:r>
          <a:endParaRPr lang="ru-RU" dirty="0"/>
        </a:p>
      </dgm:t>
    </dgm:pt>
    <dgm:pt modelId="{D31300E4-0633-4C42-82DA-434C5B8B2199}" type="parTrans" cxnId="{80E167C3-BC74-453C-8028-40AF274EE559}">
      <dgm:prSet/>
      <dgm:spPr/>
      <dgm:t>
        <a:bodyPr/>
        <a:lstStyle/>
        <a:p>
          <a:endParaRPr lang="ru-RU"/>
        </a:p>
      </dgm:t>
    </dgm:pt>
    <dgm:pt modelId="{E3BAC3AC-FE8F-450B-9338-A1AB4C70CCCF}" type="sibTrans" cxnId="{80E167C3-BC74-453C-8028-40AF274EE559}">
      <dgm:prSet/>
      <dgm:spPr/>
      <dgm:t>
        <a:bodyPr/>
        <a:lstStyle/>
        <a:p>
          <a:endParaRPr lang="ru-RU"/>
        </a:p>
      </dgm:t>
    </dgm:pt>
    <dgm:pt modelId="{42DAF4DF-C843-4E82-93A1-2154B0C5D2A2}">
      <dgm:prSet custT="1"/>
      <dgm:spPr/>
      <dgm:t>
        <a:bodyPr/>
        <a:lstStyle/>
        <a:p>
          <a:pPr>
            <a:buNone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Вищі спорові рослини – це рослини, що розмножуються спорами.</a:t>
          </a:r>
        </a:p>
      </dgm:t>
    </dgm:pt>
    <dgm:pt modelId="{8E60F8A0-30C3-4053-BFB0-3CC061E74481}" type="parTrans" cxnId="{297E979C-845F-4262-A6E0-8D1FCD133AD3}">
      <dgm:prSet/>
      <dgm:spPr/>
      <dgm:t>
        <a:bodyPr/>
        <a:lstStyle/>
        <a:p>
          <a:endParaRPr lang="ru-RU"/>
        </a:p>
      </dgm:t>
    </dgm:pt>
    <dgm:pt modelId="{3BE82B56-7C80-43C4-B82E-EB820BBD89A3}" type="sibTrans" cxnId="{297E979C-845F-4262-A6E0-8D1FCD133AD3}">
      <dgm:prSet/>
      <dgm:spPr/>
      <dgm:t>
        <a:bodyPr/>
        <a:lstStyle/>
        <a:p>
          <a:endParaRPr lang="ru-RU"/>
        </a:p>
      </dgm:t>
    </dgm:pt>
    <dgm:pt modelId="{300FA040-3A1E-4309-980C-C0CEA44DB190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Водорості не належать до вищих спорових рослин.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25402A9-2530-41A7-8EB0-0C379684AD42}" type="parTrans" cxnId="{F8F99415-6CC6-499A-991B-F68E484242E6}">
      <dgm:prSet/>
      <dgm:spPr/>
      <dgm:t>
        <a:bodyPr/>
        <a:lstStyle/>
        <a:p>
          <a:endParaRPr lang="ru-RU"/>
        </a:p>
      </dgm:t>
    </dgm:pt>
    <dgm:pt modelId="{2E9DE564-AE8B-4905-9164-BABC8906776B}" type="sibTrans" cxnId="{F8F99415-6CC6-499A-991B-F68E484242E6}">
      <dgm:prSet/>
      <dgm:spPr/>
      <dgm:t>
        <a:bodyPr/>
        <a:lstStyle/>
        <a:p>
          <a:endParaRPr lang="ru-RU"/>
        </a:p>
      </dgm:t>
    </dgm:pt>
    <dgm:pt modelId="{649C650D-3AB7-41B5-90AC-D638C66E7063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утворенні торфу беруть участь спресовані рештки Чоловічої папороті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CB9AC98-3A3C-4E7C-98D6-1DD5121805CC}" type="parTrans" cxnId="{FB931C53-91AD-42F0-8FB1-AB136C2DAF53}">
      <dgm:prSet/>
      <dgm:spPr/>
      <dgm:t>
        <a:bodyPr/>
        <a:lstStyle/>
        <a:p>
          <a:endParaRPr lang="ru-RU"/>
        </a:p>
      </dgm:t>
    </dgm:pt>
    <dgm:pt modelId="{BCF15149-D37F-4250-83B2-2AF668AA9EC0}" type="sibTrans" cxnId="{FB931C53-91AD-42F0-8FB1-AB136C2DAF53}">
      <dgm:prSet/>
      <dgm:spPr/>
      <dgm:t>
        <a:bodyPr/>
        <a:lstStyle/>
        <a:p>
          <a:endParaRPr lang="ru-RU"/>
        </a:p>
      </dgm:t>
    </dgm:pt>
    <dgm:pt modelId="{570E978B-8F4B-4D1F-971E-9B054F741641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Мохоподібні мають таку будову: корінь, стебло, листки 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180CF5A-4843-4FFF-A055-2FFF55180E87}" type="parTrans" cxnId="{5572C799-05D2-4126-A285-AD57F438045F}">
      <dgm:prSet/>
      <dgm:spPr/>
      <dgm:t>
        <a:bodyPr/>
        <a:lstStyle/>
        <a:p>
          <a:endParaRPr lang="ru-RU"/>
        </a:p>
      </dgm:t>
    </dgm:pt>
    <dgm:pt modelId="{BD4FE228-0BA3-4321-95D1-3B801A9AB48D}" type="sibTrans" cxnId="{5572C799-05D2-4126-A285-AD57F438045F}">
      <dgm:prSet/>
      <dgm:spPr/>
      <dgm:t>
        <a:bodyPr/>
        <a:lstStyle/>
        <a:p>
          <a:endParaRPr lang="ru-RU"/>
        </a:p>
      </dgm:t>
    </dgm:pt>
    <dgm:pt modelId="{C07C9D6C-0107-4711-BE0A-37AA7E8F7EC4}">
      <dgm:prSet custT="1"/>
      <dgm:spPr/>
      <dgm:t>
        <a:bodyPr/>
        <a:lstStyle/>
        <a:p>
          <a:pPr>
            <a:buNone/>
          </a:pPr>
          <a:r>
            <a:rPr lang="uk-UA" sz="18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Спорангій – це орган статевого розмноження рослин. 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11E8B58-1D9F-4A35-B857-329729C6E8DB}" type="parTrans" cxnId="{D476CFEB-7DD6-473F-A2BF-0F3C42422EE8}">
      <dgm:prSet/>
      <dgm:spPr/>
      <dgm:t>
        <a:bodyPr/>
        <a:lstStyle/>
        <a:p>
          <a:endParaRPr lang="ru-RU"/>
        </a:p>
      </dgm:t>
    </dgm:pt>
    <dgm:pt modelId="{513B11CE-3A9F-4A8C-AC75-0A6191435DD6}" type="sibTrans" cxnId="{D476CFEB-7DD6-473F-A2BF-0F3C42422EE8}">
      <dgm:prSet/>
      <dgm:spPr/>
      <dgm:t>
        <a:bodyPr/>
        <a:lstStyle/>
        <a:p>
          <a:endParaRPr lang="ru-RU"/>
        </a:p>
      </dgm:t>
    </dgm:pt>
    <dgm:pt modelId="{EE0E1982-7017-4704-B6AE-3FFD15E29C42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 Мохів гаметофіт переважає у циклі відтворення.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389AD01-F64D-4FF6-800C-D727D6018368}" type="parTrans" cxnId="{01316C78-80C0-42F1-8C6A-2815673BF6B6}">
      <dgm:prSet/>
      <dgm:spPr/>
      <dgm:t>
        <a:bodyPr/>
        <a:lstStyle/>
        <a:p>
          <a:endParaRPr lang="ru-RU"/>
        </a:p>
      </dgm:t>
    </dgm:pt>
    <dgm:pt modelId="{2F56E318-303D-4844-AFDD-FC3F1C2C7793}" type="sibTrans" cxnId="{01316C78-80C0-42F1-8C6A-2815673BF6B6}">
      <dgm:prSet/>
      <dgm:spPr/>
      <dgm:t>
        <a:bodyPr/>
        <a:lstStyle/>
        <a:p>
          <a:endParaRPr lang="ru-RU"/>
        </a:p>
      </dgm:t>
    </dgm:pt>
    <dgm:pt modelId="{BBDCA562-E4E7-44BC-8D06-B6A5D7C593C1}" type="pres">
      <dgm:prSet presAssocID="{237ED7C8-A1F5-46B5-ABA3-67B1B5C61EB8}" presName="linearFlow" presStyleCnt="0">
        <dgm:presLayoutVars>
          <dgm:dir/>
          <dgm:animLvl val="lvl"/>
          <dgm:resizeHandles val="exact"/>
        </dgm:presLayoutVars>
      </dgm:prSet>
      <dgm:spPr/>
    </dgm:pt>
    <dgm:pt modelId="{5F0597CE-C20B-47AB-B6D5-A4568AD0C911}" type="pres">
      <dgm:prSet presAssocID="{34F93D08-8A44-40E9-A58C-532D330E6562}" presName="composite" presStyleCnt="0"/>
      <dgm:spPr/>
    </dgm:pt>
    <dgm:pt modelId="{6FBBF940-59C2-484B-9589-E83E15488635}" type="pres">
      <dgm:prSet presAssocID="{34F93D08-8A44-40E9-A58C-532D330E656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3124F4F4-D388-44DA-BB00-4FD97E657263}" type="pres">
      <dgm:prSet presAssocID="{34F93D08-8A44-40E9-A58C-532D330E6562}" presName="descendantText" presStyleLbl="alignAcc1" presStyleIdx="0" presStyleCnt="6" custLinFactNeighborX="0">
        <dgm:presLayoutVars>
          <dgm:bulletEnabled val="1"/>
        </dgm:presLayoutVars>
      </dgm:prSet>
      <dgm:spPr/>
    </dgm:pt>
    <dgm:pt modelId="{8EC19F6C-24E0-4A60-987C-CBE75469A4EC}" type="pres">
      <dgm:prSet presAssocID="{DB91E4B6-2AFA-4DF2-90E4-0A3FA11FCFAD}" presName="sp" presStyleCnt="0"/>
      <dgm:spPr/>
    </dgm:pt>
    <dgm:pt modelId="{1D4C4C13-A4F9-420A-8479-4AEBF233CCE5}" type="pres">
      <dgm:prSet presAssocID="{1DEE8509-F293-453A-AB26-415969286678}" presName="composite" presStyleCnt="0"/>
      <dgm:spPr/>
    </dgm:pt>
    <dgm:pt modelId="{2315BB84-367C-4A15-9D1B-6452095C1CDA}" type="pres">
      <dgm:prSet presAssocID="{1DEE8509-F293-453A-AB26-415969286678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88DC0F67-CA0F-4F11-AAE4-11E2B8AAA130}" type="pres">
      <dgm:prSet presAssocID="{1DEE8509-F293-453A-AB26-415969286678}" presName="descendantText" presStyleLbl="alignAcc1" presStyleIdx="1" presStyleCnt="6">
        <dgm:presLayoutVars>
          <dgm:bulletEnabled val="1"/>
        </dgm:presLayoutVars>
      </dgm:prSet>
      <dgm:spPr/>
    </dgm:pt>
    <dgm:pt modelId="{55FCEA68-BE18-4982-983A-A6B33B48E669}" type="pres">
      <dgm:prSet presAssocID="{66F9FCC2-18AE-47B5-B802-48B3E8D82930}" presName="sp" presStyleCnt="0"/>
      <dgm:spPr/>
    </dgm:pt>
    <dgm:pt modelId="{A7510AA2-E585-4D58-877E-7118ABA1E6BC}" type="pres">
      <dgm:prSet presAssocID="{6C863826-3C12-4C19-A367-36FB9B96EF74}" presName="composite" presStyleCnt="0"/>
      <dgm:spPr/>
    </dgm:pt>
    <dgm:pt modelId="{D68B19F6-8733-48E1-B119-ED2696A07893}" type="pres">
      <dgm:prSet presAssocID="{6C863826-3C12-4C19-A367-36FB9B96EF74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0A317C5D-CC57-4C19-B439-CD3B32064786}" type="pres">
      <dgm:prSet presAssocID="{6C863826-3C12-4C19-A367-36FB9B96EF74}" presName="descendantText" presStyleLbl="alignAcc1" presStyleIdx="2" presStyleCnt="6">
        <dgm:presLayoutVars>
          <dgm:bulletEnabled val="1"/>
        </dgm:presLayoutVars>
      </dgm:prSet>
      <dgm:spPr/>
    </dgm:pt>
    <dgm:pt modelId="{F5EF1CF9-1028-4384-9486-5058225ECC75}" type="pres">
      <dgm:prSet presAssocID="{B94F62E2-C1FB-43D9-A28C-52380A6FE05E}" presName="sp" presStyleCnt="0"/>
      <dgm:spPr/>
    </dgm:pt>
    <dgm:pt modelId="{08AAF36D-070A-4A7A-A1DA-847E82BFC630}" type="pres">
      <dgm:prSet presAssocID="{4ADAA334-801D-4F15-B5A2-4AFFCED699C7}" presName="composite" presStyleCnt="0"/>
      <dgm:spPr/>
    </dgm:pt>
    <dgm:pt modelId="{D802197D-C3DC-475C-9039-17A24691F29D}" type="pres">
      <dgm:prSet presAssocID="{4ADAA334-801D-4F15-B5A2-4AFFCED699C7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17F4620D-27FC-477F-A324-C38324C67D8E}" type="pres">
      <dgm:prSet presAssocID="{4ADAA334-801D-4F15-B5A2-4AFFCED699C7}" presName="descendantText" presStyleLbl="alignAcc1" presStyleIdx="3" presStyleCnt="6" custLinFactNeighborX="288" custLinFactNeighborY="13714">
        <dgm:presLayoutVars>
          <dgm:bulletEnabled val="1"/>
        </dgm:presLayoutVars>
      </dgm:prSet>
      <dgm:spPr/>
    </dgm:pt>
    <dgm:pt modelId="{E689862B-91A3-4AE1-A369-8ED1F1A890E8}" type="pres">
      <dgm:prSet presAssocID="{793FB30E-81DB-4218-A45B-F0E5141D2C7A}" presName="sp" presStyleCnt="0"/>
      <dgm:spPr/>
    </dgm:pt>
    <dgm:pt modelId="{3C82D225-A4D1-464D-9FF5-ADA0DD84F9AF}" type="pres">
      <dgm:prSet presAssocID="{4C509269-5756-490B-829C-2415D4A04906}" presName="composite" presStyleCnt="0"/>
      <dgm:spPr/>
    </dgm:pt>
    <dgm:pt modelId="{D651BC85-115F-4124-8CD3-68EE3FFFA1E5}" type="pres">
      <dgm:prSet presAssocID="{4C509269-5756-490B-829C-2415D4A04906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E8D03F16-21DF-4E4B-92A5-1602085FA731}" type="pres">
      <dgm:prSet presAssocID="{4C509269-5756-490B-829C-2415D4A04906}" presName="descendantText" presStyleLbl="alignAcc1" presStyleIdx="4" presStyleCnt="6">
        <dgm:presLayoutVars>
          <dgm:bulletEnabled val="1"/>
        </dgm:presLayoutVars>
      </dgm:prSet>
      <dgm:spPr/>
    </dgm:pt>
    <dgm:pt modelId="{2EE9818E-B83B-4019-BCDF-86A3ACE6FC2D}" type="pres">
      <dgm:prSet presAssocID="{56E4480A-1E0A-4743-9511-C595391563E9}" presName="sp" presStyleCnt="0"/>
      <dgm:spPr/>
    </dgm:pt>
    <dgm:pt modelId="{CAD3991B-8AFD-4AFF-BFC0-36D23ADE0128}" type="pres">
      <dgm:prSet presAssocID="{D3DF1E74-DEDA-4AAE-8091-FFCDFBD6AB35}" presName="composite" presStyleCnt="0"/>
      <dgm:spPr/>
    </dgm:pt>
    <dgm:pt modelId="{F53C3BAA-82C9-4071-B65E-E93EAF464FD0}" type="pres">
      <dgm:prSet presAssocID="{D3DF1E74-DEDA-4AAE-8091-FFCDFBD6AB35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4A64C7BE-C921-4531-9C2E-6880D97CF8A4}" type="pres">
      <dgm:prSet presAssocID="{D3DF1E74-DEDA-4AAE-8091-FFCDFBD6AB35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B19EB10-5D76-41FD-9674-5000E24F160F}" type="presOf" srcId="{570E978B-8F4B-4D1F-971E-9B054F741641}" destId="{17F4620D-27FC-477F-A324-C38324C67D8E}" srcOrd="0" destOrd="0" presId="urn:microsoft.com/office/officeart/2005/8/layout/chevron2"/>
    <dgm:cxn modelId="{F8F99415-6CC6-499A-991B-F68E484242E6}" srcId="{1DEE8509-F293-453A-AB26-415969286678}" destId="{300FA040-3A1E-4309-980C-C0CEA44DB190}" srcOrd="0" destOrd="0" parTransId="{E25402A9-2530-41A7-8EB0-0C379684AD42}" sibTransId="{2E9DE564-AE8B-4905-9164-BABC8906776B}"/>
    <dgm:cxn modelId="{EF117D1B-CA6C-4F2B-BBC1-381EE96CFC90}" type="presOf" srcId="{4ADAA334-801D-4F15-B5A2-4AFFCED699C7}" destId="{D802197D-C3DC-475C-9039-17A24691F29D}" srcOrd="0" destOrd="0" presId="urn:microsoft.com/office/officeart/2005/8/layout/chevron2"/>
    <dgm:cxn modelId="{5B90032C-5E61-40F0-A061-541AB3F29A47}" type="presOf" srcId="{237ED7C8-A1F5-46B5-ABA3-67B1B5C61EB8}" destId="{BBDCA562-E4E7-44BC-8D06-B6A5D7C593C1}" srcOrd="0" destOrd="0" presId="urn:microsoft.com/office/officeart/2005/8/layout/chevron2"/>
    <dgm:cxn modelId="{62DDC93B-9340-4C9C-A2ED-8DFB238FCD3A}" type="presOf" srcId="{C07C9D6C-0107-4711-BE0A-37AA7E8F7EC4}" destId="{E8D03F16-21DF-4E4B-92A5-1602085FA731}" srcOrd="0" destOrd="0" presId="urn:microsoft.com/office/officeart/2005/8/layout/chevron2"/>
    <dgm:cxn modelId="{9195D03D-F595-426A-AE1C-574B51148238}" srcId="{237ED7C8-A1F5-46B5-ABA3-67B1B5C61EB8}" destId="{1DEE8509-F293-453A-AB26-415969286678}" srcOrd="1" destOrd="0" parTransId="{3C41797A-A8C5-4736-A21E-A62F3C974F9B}" sibTransId="{66F9FCC2-18AE-47B5-B802-48B3E8D82930}"/>
    <dgm:cxn modelId="{3336E961-96C2-4A11-AADF-5E5754AF78D3}" type="presOf" srcId="{300FA040-3A1E-4309-980C-C0CEA44DB190}" destId="{88DC0F67-CA0F-4F11-AAE4-11E2B8AAA130}" srcOrd="0" destOrd="0" presId="urn:microsoft.com/office/officeart/2005/8/layout/chevron2"/>
    <dgm:cxn modelId="{A03C5142-8853-4C4C-8301-E07AAA784ADB}" type="presOf" srcId="{4C509269-5756-490B-829C-2415D4A04906}" destId="{D651BC85-115F-4124-8CD3-68EE3FFFA1E5}" srcOrd="0" destOrd="0" presId="urn:microsoft.com/office/officeart/2005/8/layout/chevron2"/>
    <dgm:cxn modelId="{FB931C53-91AD-42F0-8FB1-AB136C2DAF53}" srcId="{6C863826-3C12-4C19-A367-36FB9B96EF74}" destId="{649C650D-3AB7-41B5-90AC-D638C66E7063}" srcOrd="0" destOrd="0" parTransId="{2CB9AC98-3A3C-4E7C-98D6-1DD5121805CC}" sibTransId="{BCF15149-D37F-4250-83B2-2AF668AA9EC0}"/>
    <dgm:cxn modelId="{01316C78-80C0-42F1-8C6A-2815673BF6B6}" srcId="{D3DF1E74-DEDA-4AAE-8091-FFCDFBD6AB35}" destId="{EE0E1982-7017-4704-B6AE-3FFD15E29C42}" srcOrd="0" destOrd="0" parTransId="{3389AD01-F64D-4FF6-800C-D727D6018368}" sibTransId="{2F56E318-303D-4844-AFDD-FC3F1C2C7793}"/>
    <dgm:cxn modelId="{6AA65E7A-5D38-4922-BFAF-75C228873E25}" type="presOf" srcId="{EE0E1982-7017-4704-B6AE-3FFD15E29C42}" destId="{4A64C7BE-C921-4531-9C2E-6880D97CF8A4}" srcOrd="0" destOrd="0" presId="urn:microsoft.com/office/officeart/2005/8/layout/chevron2"/>
    <dgm:cxn modelId="{F5AE5D80-9103-47CB-AB55-6862865A83F0}" srcId="{237ED7C8-A1F5-46B5-ABA3-67B1B5C61EB8}" destId="{4C509269-5756-490B-829C-2415D4A04906}" srcOrd="4" destOrd="0" parTransId="{1EAFB1B3-8481-43F0-9B2E-BC8DB1AD2D01}" sibTransId="{56E4480A-1E0A-4743-9511-C595391563E9}"/>
    <dgm:cxn modelId="{9CFD028C-6874-478D-8DA4-27E50EAB5284}" type="presOf" srcId="{42DAF4DF-C843-4E82-93A1-2154B0C5D2A2}" destId="{3124F4F4-D388-44DA-BB00-4FD97E657263}" srcOrd="0" destOrd="0" presId="urn:microsoft.com/office/officeart/2005/8/layout/chevron2"/>
    <dgm:cxn modelId="{ABDBD093-78A1-41A2-AB69-924642F13A72}" type="presOf" srcId="{34F93D08-8A44-40E9-A58C-532D330E6562}" destId="{6FBBF940-59C2-484B-9589-E83E15488635}" srcOrd="0" destOrd="0" presId="urn:microsoft.com/office/officeart/2005/8/layout/chevron2"/>
    <dgm:cxn modelId="{5572C799-05D2-4126-A285-AD57F438045F}" srcId="{4ADAA334-801D-4F15-B5A2-4AFFCED699C7}" destId="{570E978B-8F4B-4D1F-971E-9B054F741641}" srcOrd="0" destOrd="0" parTransId="{9180CF5A-4843-4FFF-A055-2FFF55180E87}" sibTransId="{BD4FE228-0BA3-4321-95D1-3B801A9AB48D}"/>
    <dgm:cxn modelId="{297E979C-845F-4262-A6E0-8D1FCD133AD3}" srcId="{34F93D08-8A44-40E9-A58C-532D330E6562}" destId="{42DAF4DF-C843-4E82-93A1-2154B0C5D2A2}" srcOrd="0" destOrd="0" parTransId="{8E60F8A0-30C3-4053-BFB0-3CC061E74481}" sibTransId="{3BE82B56-7C80-43C4-B82E-EB820BBD89A3}"/>
    <dgm:cxn modelId="{C4CAB99E-0C74-4CEC-BA07-153945F263DC}" srcId="{237ED7C8-A1F5-46B5-ABA3-67B1B5C61EB8}" destId="{6C863826-3C12-4C19-A367-36FB9B96EF74}" srcOrd="2" destOrd="0" parTransId="{F534CF61-4AB2-4090-8476-A873D4CCDACE}" sibTransId="{B94F62E2-C1FB-43D9-A28C-52380A6FE05E}"/>
    <dgm:cxn modelId="{31E585B0-1763-4E40-BFB6-033637E3389E}" type="presOf" srcId="{D3DF1E74-DEDA-4AAE-8091-FFCDFBD6AB35}" destId="{F53C3BAA-82C9-4071-B65E-E93EAF464FD0}" srcOrd="0" destOrd="0" presId="urn:microsoft.com/office/officeart/2005/8/layout/chevron2"/>
    <dgm:cxn modelId="{17EA69B1-7E64-4B13-9A06-E171F13B7A24}" srcId="{237ED7C8-A1F5-46B5-ABA3-67B1B5C61EB8}" destId="{4ADAA334-801D-4F15-B5A2-4AFFCED699C7}" srcOrd="3" destOrd="0" parTransId="{6FA9C046-5600-48D8-BF97-324F5AAFAC61}" sibTransId="{793FB30E-81DB-4218-A45B-F0E5141D2C7A}"/>
    <dgm:cxn modelId="{8AF3B5B6-4D61-44E3-B175-423013BC8643}" type="presOf" srcId="{1DEE8509-F293-453A-AB26-415969286678}" destId="{2315BB84-367C-4A15-9D1B-6452095C1CDA}" srcOrd="0" destOrd="0" presId="urn:microsoft.com/office/officeart/2005/8/layout/chevron2"/>
    <dgm:cxn modelId="{1C008CBC-563C-4524-AD02-683D6C098D7B}" srcId="{237ED7C8-A1F5-46B5-ABA3-67B1B5C61EB8}" destId="{34F93D08-8A44-40E9-A58C-532D330E6562}" srcOrd="0" destOrd="0" parTransId="{6BC7B9B1-F3BA-4C58-9E98-E3FA636D42EA}" sibTransId="{DB91E4B6-2AFA-4DF2-90E4-0A3FA11FCFAD}"/>
    <dgm:cxn modelId="{80E167C3-BC74-453C-8028-40AF274EE559}" srcId="{237ED7C8-A1F5-46B5-ABA3-67B1B5C61EB8}" destId="{D3DF1E74-DEDA-4AAE-8091-FFCDFBD6AB35}" srcOrd="5" destOrd="0" parTransId="{D31300E4-0633-4C42-82DA-434C5B8B2199}" sibTransId="{E3BAC3AC-FE8F-450B-9338-A1AB4C70CCCF}"/>
    <dgm:cxn modelId="{B342B3D2-2EA9-4F28-8F34-213B62C78C77}" type="presOf" srcId="{6C863826-3C12-4C19-A367-36FB9B96EF74}" destId="{D68B19F6-8733-48E1-B119-ED2696A07893}" srcOrd="0" destOrd="0" presId="urn:microsoft.com/office/officeart/2005/8/layout/chevron2"/>
    <dgm:cxn modelId="{FC3B01D9-6DCA-46B2-AA81-03A909561CEF}" type="presOf" srcId="{649C650D-3AB7-41B5-90AC-D638C66E7063}" destId="{0A317C5D-CC57-4C19-B439-CD3B32064786}" srcOrd="0" destOrd="0" presId="urn:microsoft.com/office/officeart/2005/8/layout/chevron2"/>
    <dgm:cxn modelId="{D476CFEB-7DD6-473F-A2BF-0F3C42422EE8}" srcId="{4C509269-5756-490B-829C-2415D4A04906}" destId="{C07C9D6C-0107-4711-BE0A-37AA7E8F7EC4}" srcOrd="0" destOrd="0" parTransId="{B11E8B58-1D9F-4A35-B857-329729C6E8DB}" sibTransId="{513B11CE-3A9F-4A8C-AC75-0A6191435DD6}"/>
    <dgm:cxn modelId="{F153AA78-CC45-49CC-B663-277A96A1B40F}" type="presParOf" srcId="{BBDCA562-E4E7-44BC-8D06-B6A5D7C593C1}" destId="{5F0597CE-C20B-47AB-B6D5-A4568AD0C911}" srcOrd="0" destOrd="0" presId="urn:microsoft.com/office/officeart/2005/8/layout/chevron2"/>
    <dgm:cxn modelId="{2C0AFDFE-59D2-492C-998C-E0FF56968A60}" type="presParOf" srcId="{5F0597CE-C20B-47AB-B6D5-A4568AD0C911}" destId="{6FBBF940-59C2-484B-9589-E83E15488635}" srcOrd="0" destOrd="0" presId="urn:microsoft.com/office/officeart/2005/8/layout/chevron2"/>
    <dgm:cxn modelId="{EBDF2A70-2596-4B31-B880-61050BCF70C5}" type="presParOf" srcId="{5F0597CE-C20B-47AB-B6D5-A4568AD0C911}" destId="{3124F4F4-D388-44DA-BB00-4FD97E657263}" srcOrd="1" destOrd="0" presId="urn:microsoft.com/office/officeart/2005/8/layout/chevron2"/>
    <dgm:cxn modelId="{9FCB5FD0-61C1-478E-A2CD-42EDCE4A3B4C}" type="presParOf" srcId="{BBDCA562-E4E7-44BC-8D06-B6A5D7C593C1}" destId="{8EC19F6C-24E0-4A60-987C-CBE75469A4EC}" srcOrd="1" destOrd="0" presId="urn:microsoft.com/office/officeart/2005/8/layout/chevron2"/>
    <dgm:cxn modelId="{922FDD02-69EC-4FF1-B5F3-E1946B38BC65}" type="presParOf" srcId="{BBDCA562-E4E7-44BC-8D06-B6A5D7C593C1}" destId="{1D4C4C13-A4F9-420A-8479-4AEBF233CCE5}" srcOrd="2" destOrd="0" presId="urn:microsoft.com/office/officeart/2005/8/layout/chevron2"/>
    <dgm:cxn modelId="{858B5259-D0E0-43EA-BFC7-0687326A9600}" type="presParOf" srcId="{1D4C4C13-A4F9-420A-8479-4AEBF233CCE5}" destId="{2315BB84-367C-4A15-9D1B-6452095C1CDA}" srcOrd="0" destOrd="0" presId="urn:microsoft.com/office/officeart/2005/8/layout/chevron2"/>
    <dgm:cxn modelId="{1D8EA75C-2F21-467E-8263-DC66C1F79414}" type="presParOf" srcId="{1D4C4C13-A4F9-420A-8479-4AEBF233CCE5}" destId="{88DC0F67-CA0F-4F11-AAE4-11E2B8AAA130}" srcOrd="1" destOrd="0" presId="urn:microsoft.com/office/officeart/2005/8/layout/chevron2"/>
    <dgm:cxn modelId="{F970EE10-03D1-4888-A728-70AAEC11164F}" type="presParOf" srcId="{BBDCA562-E4E7-44BC-8D06-B6A5D7C593C1}" destId="{55FCEA68-BE18-4982-983A-A6B33B48E669}" srcOrd="3" destOrd="0" presId="urn:microsoft.com/office/officeart/2005/8/layout/chevron2"/>
    <dgm:cxn modelId="{AA3AF0A2-116A-4A0D-AAAC-458A8E415ECF}" type="presParOf" srcId="{BBDCA562-E4E7-44BC-8D06-B6A5D7C593C1}" destId="{A7510AA2-E585-4D58-877E-7118ABA1E6BC}" srcOrd="4" destOrd="0" presId="urn:microsoft.com/office/officeart/2005/8/layout/chevron2"/>
    <dgm:cxn modelId="{829391C6-AC29-4215-905E-6B114B6D684D}" type="presParOf" srcId="{A7510AA2-E585-4D58-877E-7118ABA1E6BC}" destId="{D68B19F6-8733-48E1-B119-ED2696A07893}" srcOrd="0" destOrd="0" presId="urn:microsoft.com/office/officeart/2005/8/layout/chevron2"/>
    <dgm:cxn modelId="{545DE5D6-C5C5-411F-995D-6D93D5509357}" type="presParOf" srcId="{A7510AA2-E585-4D58-877E-7118ABA1E6BC}" destId="{0A317C5D-CC57-4C19-B439-CD3B32064786}" srcOrd="1" destOrd="0" presId="urn:microsoft.com/office/officeart/2005/8/layout/chevron2"/>
    <dgm:cxn modelId="{5A88027E-D6CE-4E3D-9D77-A9904191FD7F}" type="presParOf" srcId="{BBDCA562-E4E7-44BC-8D06-B6A5D7C593C1}" destId="{F5EF1CF9-1028-4384-9486-5058225ECC75}" srcOrd="5" destOrd="0" presId="urn:microsoft.com/office/officeart/2005/8/layout/chevron2"/>
    <dgm:cxn modelId="{7F99168E-05FE-4888-B98A-40BEECCF76D6}" type="presParOf" srcId="{BBDCA562-E4E7-44BC-8D06-B6A5D7C593C1}" destId="{08AAF36D-070A-4A7A-A1DA-847E82BFC630}" srcOrd="6" destOrd="0" presId="urn:microsoft.com/office/officeart/2005/8/layout/chevron2"/>
    <dgm:cxn modelId="{AB942EF6-CFA5-4B61-9B31-005665B76613}" type="presParOf" srcId="{08AAF36D-070A-4A7A-A1DA-847E82BFC630}" destId="{D802197D-C3DC-475C-9039-17A24691F29D}" srcOrd="0" destOrd="0" presId="urn:microsoft.com/office/officeart/2005/8/layout/chevron2"/>
    <dgm:cxn modelId="{1FEA9B6C-E7F1-481B-90F3-066CFA4D9E63}" type="presParOf" srcId="{08AAF36D-070A-4A7A-A1DA-847E82BFC630}" destId="{17F4620D-27FC-477F-A324-C38324C67D8E}" srcOrd="1" destOrd="0" presId="urn:microsoft.com/office/officeart/2005/8/layout/chevron2"/>
    <dgm:cxn modelId="{E9C29075-6FD9-4D1F-97C2-3BEE2D5F135F}" type="presParOf" srcId="{BBDCA562-E4E7-44BC-8D06-B6A5D7C593C1}" destId="{E689862B-91A3-4AE1-A369-8ED1F1A890E8}" srcOrd="7" destOrd="0" presId="urn:microsoft.com/office/officeart/2005/8/layout/chevron2"/>
    <dgm:cxn modelId="{145CF398-23B8-41F4-8E36-9964BE455B6C}" type="presParOf" srcId="{BBDCA562-E4E7-44BC-8D06-B6A5D7C593C1}" destId="{3C82D225-A4D1-464D-9FF5-ADA0DD84F9AF}" srcOrd="8" destOrd="0" presId="urn:microsoft.com/office/officeart/2005/8/layout/chevron2"/>
    <dgm:cxn modelId="{179C78C4-A119-4D3E-8792-3639996D18C6}" type="presParOf" srcId="{3C82D225-A4D1-464D-9FF5-ADA0DD84F9AF}" destId="{D651BC85-115F-4124-8CD3-68EE3FFFA1E5}" srcOrd="0" destOrd="0" presId="urn:microsoft.com/office/officeart/2005/8/layout/chevron2"/>
    <dgm:cxn modelId="{AED00A25-0D92-479B-B1E9-0AF8276C5864}" type="presParOf" srcId="{3C82D225-A4D1-464D-9FF5-ADA0DD84F9AF}" destId="{E8D03F16-21DF-4E4B-92A5-1602085FA731}" srcOrd="1" destOrd="0" presId="urn:microsoft.com/office/officeart/2005/8/layout/chevron2"/>
    <dgm:cxn modelId="{6F7F8174-EEFC-4F79-A36C-522AB180B6A8}" type="presParOf" srcId="{BBDCA562-E4E7-44BC-8D06-B6A5D7C593C1}" destId="{2EE9818E-B83B-4019-BCDF-86A3ACE6FC2D}" srcOrd="9" destOrd="0" presId="urn:microsoft.com/office/officeart/2005/8/layout/chevron2"/>
    <dgm:cxn modelId="{1992C3BE-5F54-4CDB-9849-31F47EC78E49}" type="presParOf" srcId="{BBDCA562-E4E7-44BC-8D06-B6A5D7C593C1}" destId="{CAD3991B-8AFD-4AFF-BFC0-36D23ADE0128}" srcOrd="10" destOrd="0" presId="urn:microsoft.com/office/officeart/2005/8/layout/chevron2"/>
    <dgm:cxn modelId="{B96478C5-AA68-47E4-B08B-0DBAABE545FC}" type="presParOf" srcId="{CAD3991B-8AFD-4AFF-BFC0-36D23ADE0128}" destId="{F53C3BAA-82C9-4071-B65E-E93EAF464FD0}" srcOrd="0" destOrd="0" presId="urn:microsoft.com/office/officeart/2005/8/layout/chevron2"/>
    <dgm:cxn modelId="{3A5CBDB3-7A39-4979-877B-83A80A30E82B}" type="presParOf" srcId="{CAD3991B-8AFD-4AFF-BFC0-36D23ADE0128}" destId="{4A64C7BE-C921-4531-9C2E-6880D97CF8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72B840-CA57-4548-8136-9D6C8D0031C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601F46-C5E2-4EFF-BE35-55E802BF29A9}">
      <dgm:prSet phldrT="[Текст]"/>
      <dgm:spPr/>
      <dgm:t>
        <a:bodyPr/>
        <a:lstStyle/>
        <a:p>
          <a:r>
            <a:rPr lang="uk-UA" dirty="0"/>
            <a:t>Мохи</a:t>
          </a:r>
          <a:endParaRPr lang="ru-RU" dirty="0"/>
        </a:p>
      </dgm:t>
    </dgm:pt>
    <dgm:pt modelId="{13FEF3DD-8772-4F6F-A216-6AC8B1B00C2F}" type="parTrans" cxnId="{480379E1-6815-468A-9D6E-F9F56F018F38}">
      <dgm:prSet/>
      <dgm:spPr/>
      <dgm:t>
        <a:bodyPr/>
        <a:lstStyle/>
        <a:p>
          <a:endParaRPr lang="ru-RU"/>
        </a:p>
      </dgm:t>
    </dgm:pt>
    <dgm:pt modelId="{01D7C924-6328-4402-A11D-8CCA0264F4EE}" type="sibTrans" cxnId="{480379E1-6815-468A-9D6E-F9F56F018F38}">
      <dgm:prSet/>
      <dgm:spPr/>
      <dgm:t>
        <a:bodyPr/>
        <a:lstStyle/>
        <a:p>
          <a:endParaRPr lang="ru-RU"/>
        </a:p>
      </dgm:t>
    </dgm:pt>
    <dgm:pt modelId="{83870AAE-17A5-4447-94AA-6270A85CB5A2}">
      <dgm:prSet phldrT="[Текст]"/>
      <dgm:spPr/>
      <dgm:t>
        <a:bodyPr/>
        <a:lstStyle/>
        <a:p>
          <a:r>
            <a:rPr lang="uk-UA" dirty="0"/>
            <a:t>Хвощі</a:t>
          </a:r>
          <a:endParaRPr lang="ru-RU" dirty="0"/>
        </a:p>
      </dgm:t>
    </dgm:pt>
    <dgm:pt modelId="{41912907-5831-487E-B381-6B79F5BA4A92}" type="parTrans" cxnId="{F5F918E2-CCAF-43B5-9675-B62A6D6B7C90}">
      <dgm:prSet/>
      <dgm:spPr/>
      <dgm:t>
        <a:bodyPr/>
        <a:lstStyle/>
        <a:p>
          <a:endParaRPr lang="ru-RU"/>
        </a:p>
      </dgm:t>
    </dgm:pt>
    <dgm:pt modelId="{FC4515FA-72C0-4EF0-BFB6-E5CB91174BFB}" type="sibTrans" cxnId="{F5F918E2-CCAF-43B5-9675-B62A6D6B7C90}">
      <dgm:prSet/>
      <dgm:spPr/>
      <dgm:t>
        <a:bodyPr/>
        <a:lstStyle/>
        <a:p>
          <a:endParaRPr lang="ru-RU"/>
        </a:p>
      </dgm:t>
    </dgm:pt>
    <dgm:pt modelId="{CCEC473C-5235-4C32-ADAC-E96411C2B327}">
      <dgm:prSet phldrT="[Текст]"/>
      <dgm:spPr/>
      <dgm:t>
        <a:bodyPr/>
        <a:lstStyle/>
        <a:p>
          <a:r>
            <a:rPr lang="uk-UA" dirty="0"/>
            <a:t>плауни</a:t>
          </a:r>
          <a:endParaRPr lang="ru-RU" dirty="0"/>
        </a:p>
      </dgm:t>
    </dgm:pt>
    <dgm:pt modelId="{09FBE7DD-CF81-4945-B6C7-43D90BF2CD6F}" type="parTrans" cxnId="{86097A4C-847B-4715-809D-2BA7D37AA501}">
      <dgm:prSet/>
      <dgm:spPr/>
      <dgm:t>
        <a:bodyPr/>
        <a:lstStyle/>
        <a:p>
          <a:endParaRPr lang="ru-RU"/>
        </a:p>
      </dgm:t>
    </dgm:pt>
    <dgm:pt modelId="{315F7187-9A4B-4202-88B4-9BEF877B784E}" type="sibTrans" cxnId="{86097A4C-847B-4715-809D-2BA7D37AA501}">
      <dgm:prSet/>
      <dgm:spPr/>
      <dgm:t>
        <a:bodyPr/>
        <a:lstStyle/>
        <a:p>
          <a:endParaRPr lang="ru-RU"/>
        </a:p>
      </dgm:t>
    </dgm:pt>
    <dgm:pt modelId="{D9CF1963-BDC9-498D-AC4F-2C9F9E8A6689}">
      <dgm:prSet/>
      <dgm:spPr/>
      <dgm:t>
        <a:bodyPr/>
        <a:lstStyle/>
        <a:p>
          <a:r>
            <a:rPr lang="uk-UA" dirty="0"/>
            <a:t>Папороті</a:t>
          </a:r>
          <a:endParaRPr lang="ru-RU" dirty="0"/>
        </a:p>
      </dgm:t>
    </dgm:pt>
    <dgm:pt modelId="{4176BCB8-E71A-49ED-BB50-1AFE7D5B6AD5}" type="parTrans" cxnId="{29651156-1BD2-428E-99CF-9509B10B6E85}">
      <dgm:prSet/>
      <dgm:spPr/>
      <dgm:t>
        <a:bodyPr/>
        <a:lstStyle/>
        <a:p>
          <a:endParaRPr lang="ru-RU"/>
        </a:p>
      </dgm:t>
    </dgm:pt>
    <dgm:pt modelId="{4B465EA1-0F7D-4773-AA6A-70C99579DE8C}" type="sibTrans" cxnId="{29651156-1BD2-428E-99CF-9509B10B6E85}">
      <dgm:prSet/>
      <dgm:spPr/>
      <dgm:t>
        <a:bodyPr/>
        <a:lstStyle/>
        <a:p>
          <a:endParaRPr lang="ru-RU"/>
        </a:p>
      </dgm:t>
    </dgm:pt>
    <dgm:pt modelId="{C41D9094-1F74-4F12-8402-774BDFFFF809}" type="pres">
      <dgm:prSet presAssocID="{F172B840-CA57-4548-8136-9D6C8D0031CC}" presName="Name0" presStyleCnt="0">
        <dgm:presLayoutVars>
          <dgm:chMax val="7"/>
          <dgm:chPref val="7"/>
          <dgm:dir/>
        </dgm:presLayoutVars>
      </dgm:prSet>
      <dgm:spPr/>
    </dgm:pt>
    <dgm:pt modelId="{E0311B0E-8BE2-4015-A8BF-9EB02F2128FC}" type="pres">
      <dgm:prSet presAssocID="{F172B840-CA57-4548-8136-9D6C8D0031CC}" presName="Name1" presStyleCnt="0"/>
      <dgm:spPr/>
    </dgm:pt>
    <dgm:pt modelId="{F69A8161-CCE5-4B45-9E84-2D1B1B2714D4}" type="pres">
      <dgm:prSet presAssocID="{F172B840-CA57-4548-8136-9D6C8D0031CC}" presName="cycle" presStyleCnt="0"/>
      <dgm:spPr/>
    </dgm:pt>
    <dgm:pt modelId="{2489EEA8-5D1D-4CA1-B069-8ED56F770F5A}" type="pres">
      <dgm:prSet presAssocID="{F172B840-CA57-4548-8136-9D6C8D0031CC}" presName="srcNode" presStyleLbl="node1" presStyleIdx="0" presStyleCnt="4"/>
      <dgm:spPr/>
    </dgm:pt>
    <dgm:pt modelId="{FB93C567-4B07-4616-B8C9-26111D33E493}" type="pres">
      <dgm:prSet presAssocID="{F172B840-CA57-4548-8136-9D6C8D0031CC}" presName="conn" presStyleLbl="parChTrans1D2" presStyleIdx="0" presStyleCnt="1"/>
      <dgm:spPr/>
    </dgm:pt>
    <dgm:pt modelId="{D64D8099-4798-4D9E-A0FD-1D93489A7AAA}" type="pres">
      <dgm:prSet presAssocID="{F172B840-CA57-4548-8136-9D6C8D0031CC}" presName="extraNode" presStyleLbl="node1" presStyleIdx="0" presStyleCnt="4"/>
      <dgm:spPr/>
    </dgm:pt>
    <dgm:pt modelId="{EF13E376-6650-487D-9C8C-846481C48E71}" type="pres">
      <dgm:prSet presAssocID="{F172B840-CA57-4548-8136-9D6C8D0031CC}" presName="dstNode" presStyleLbl="node1" presStyleIdx="0" presStyleCnt="4"/>
      <dgm:spPr/>
    </dgm:pt>
    <dgm:pt modelId="{D30AA509-4153-4134-B75C-04807DD18CDC}" type="pres">
      <dgm:prSet presAssocID="{A7601F46-C5E2-4EFF-BE35-55E802BF29A9}" presName="text_1" presStyleLbl="node1" presStyleIdx="0" presStyleCnt="4">
        <dgm:presLayoutVars>
          <dgm:bulletEnabled val="1"/>
        </dgm:presLayoutVars>
      </dgm:prSet>
      <dgm:spPr/>
    </dgm:pt>
    <dgm:pt modelId="{BA0F53FC-19A6-4294-9F66-737D76BE4635}" type="pres">
      <dgm:prSet presAssocID="{A7601F46-C5E2-4EFF-BE35-55E802BF29A9}" presName="accent_1" presStyleCnt="0"/>
      <dgm:spPr/>
    </dgm:pt>
    <dgm:pt modelId="{A2FB9FA3-D19E-4B5B-8EA1-A639B2A01F56}" type="pres">
      <dgm:prSet presAssocID="{A7601F46-C5E2-4EFF-BE35-55E802BF29A9}" presName="accentRepeatNode" presStyleLbl="solidFgAcc1" presStyleIdx="0" presStyleCnt="4"/>
      <dgm:spPr/>
    </dgm:pt>
    <dgm:pt modelId="{A6988A83-BD5B-4124-ACA9-81FD07AB818F}" type="pres">
      <dgm:prSet presAssocID="{83870AAE-17A5-4447-94AA-6270A85CB5A2}" presName="text_2" presStyleLbl="node1" presStyleIdx="1" presStyleCnt="4">
        <dgm:presLayoutVars>
          <dgm:bulletEnabled val="1"/>
        </dgm:presLayoutVars>
      </dgm:prSet>
      <dgm:spPr/>
    </dgm:pt>
    <dgm:pt modelId="{CA024EF6-8B67-4FA5-AF8C-CCE612320A0A}" type="pres">
      <dgm:prSet presAssocID="{83870AAE-17A5-4447-94AA-6270A85CB5A2}" presName="accent_2" presStyleCnt="0"/>
      <dgm:spPr/>
    </dgm:pt>
    <dgm:pt modelId="{73DB3B9E-DED1-47D1-ADE2-95DF49B110A8}" type="pres">
      <dgm:prSet presAssocID="{83870AAE-17A5-4447-94AA-6270A85CB5A2}" presName="accentRepeatNode" presStyleLbl="solidFgAcc1" presStyleIdx="1" presStyleCnt="4"/>
      <dgm:spPr/>
    </dgm:pt>
    <dgm:pt modelId="{3393398B-4408-4B7F-AD16-031543989418}" type="pres">
      <dgm:prSet presAssocID="{CCEC473C-5235-4C32-ADAC-E96411C2B327}" presName="text_3" presStyleLbl="node1" presStyleIdx="2" presStyleCnt="4">
        <dgm:presLayoutVars>
          <dgm:bulletEnabled val="1"/>
        </dgm:presLayoutVars>
      </dgm:prSet>
      <dgm:spPr/>
    </dgm:pt>
    <dgm:pt modelId="{51436330-3F1F-4553-8E39-D84F7A3EF421}" type="pres">
      <dgm:prSet presAssocID="{CCEC473C-5235-4C32-ADAC-E96411C2B327}" presName="accent_3" presStyleCnt="0"/>
      <dgm:spPr/>
    </dgm:pt>
    <dgm:pt modelId="{69A9C7C9-1186-4107-B656-E82E13B8E689}" type="pres">
      <dgm:prSet presAssocID="{CCEC473C-5235-4C32-ADAC-E96411C2B327}" presName="accentRepeatNode" presStyleLbl="solidFgAcc1" presStyleIdx="2" presStyleCnt="4"/>
      <dgm:spPr/>
    </dgm:pt>
    <dgm:pt modelId="{A65268C2-697C-411C-B07E-7F1137EEDF81}" type="pres">
      <dgm:prSet presAssocID="{D9CF1963-BDC9-498D-AC4F-2C9F9E8A6689}" presName="text_4" presStyleLbl="node1" presStyleIdx="3" presStyleCnt="4">
        <dgm:presLayoutVars>
          <dgm:bulletEnabled val="1"/>
        </dgm:presLayoutVars>
      </dgm:prSet>
      <dgm:spPr/>
    </dgm:pt>
    <dgm:pt modelId="{CFFFA59A-132B-4390-AB64-9AF9D1C3E459}" type="pres">
      <dgm:prSet presAssocID="{D9CF1963-BDC9-498D-AC4F-2C9F9E8A6689}" presName="accent_4" presStyleCnt="0"/>
      <dgm:spPr/>
    </dgm:pt>
    <dgm:pt modelId="{8B90D042-D921-462B-A5CD-58A397502961}" type="pres">
      <dgm:prSet presAssocID="{D9CF1963-BDC9-498D-AC4F-2C9F9E8A6689}" presName="accentRepeatNode" presStyleLbl="solidFgAcc1" presStyleIdx="3" presStyleCnt="4"/>
      <dgm:spPr/>
    </dgm:pt>
  </dgm:ptLst>
  <dgm:cxnLst>
    <dgm:cxn modelId="{E739A01D-DC4E-430A-8071-9E960C6A4373}" type="presOf" srcId="{83870AAE-17A5-4447-94AA-6270A85CB5A2}" destId="{A6988A83-BD5B-4124-ACA9-81FD07AB818F}" srcOrd="0" destOrd="0" presId="urn:microsoft.com/office/officeart/2008/layout/VerticalCurvedList"/>
    <dgm:cxn modelId="{54453E4B-ACB2-4898-9289-2B34E82F326F}" type="presOf" srcId="{CCEC473C-5235-4C32-ADAC-E96411C2B327}" destId="{3393398B-4408-4B7F-AD16-031543989418}" srcOrd="0" destOrd="0" presId="urn:microsoft.com/office/officeart/2008/layout/VerticalCurvedList"/>
    <dgm:cxn modelId="{86097A4C-847B-4715-809D-2BA7D37AA501}" srcId="{F172B840-CA57-4548-8136-9D6C8D0031CC}" destId="{CCEC473C-5235-4C32-ADAC-E96411C2B327}" srcOrd="2" destOrd="0" parTransId="{09FBE7DD-CF81-4945-B6C7-43D90BF2CD6F}" sibTransId="{315F7187-9A4B-4202-88B4-9BEF877B784E}"/>
    <dgm:cxn modelId="{AD2B5254-4F0E-4404-9DF7-1FAA33C2D0A6}" type="presOf" srcId="{A7601F46-C5E2-4EFF-BE35-55E802BF29A9}" destId="{D30AA509-4153-4134-B75C-04807DD18CDC}" srcOrd="0" destOrd="0" presId="urn:microsoft.com/office/officeart/2008/layout/VerticalCurvedList"/>
    <dgm:cxn modelId="{29651156-1BD2-428E-99CF-9509B10B6E85}" srcId="{F172B840-CA57-4548-8136-9D6C8D0031CC}" destId="{D9CF1963-BDC9-498D-AC4F-2C9F9E8A6689}" srcOrd="3" destOrd="0" parTransId="{4176BCB8-E71A-49ED-BB50-1AFE7D5B6AD5}" sibTransId="{4B465EA1-0F7D-4773-AA6A-70C99579DE8C}"/>
    <dgm:cxn modelId="{045BDC5A-83D1-4A06-8514-31D6CC870C91}" type="presOf" srcId="{D9CF1963-BDC9-498D-AC4F-2C9F9E8A6689}" destId="{A65268C2-697C-411C-B07E-7F1137EEDF81}" srcOrd="0" destOrd="0" presId="urn:microsoft.com/office/officeart/2008/layout/VerticalCurvedList"/>
    <dgm:cxn modelId="{0A889ABC-18DC-43BD-9D98-22B6ABF616DE}" type="presOf" srcId="{01D7C924-6328-4402-A11D-8CCA0264F4EE}" destId="{FB93C567-4B07-4616-B8C9-26111D33E493}" srcOrd="0" destOrd="0" presId="urn:microsoft.com/office/officeart/2008/layout/VerticalCurvedList"/>
    <dgm:cxn modelId="{C2F38DC6-6CA9-4E05-A762-394102C76E20}" type="presOf" srcId="{F172B840-CA57-4548-8136-9D6C8D0031CC}" destId="{C41D9094-1F74-4F12-8402-774BDFFFF809}" srcOrd="0" destOrd="0" presId="urn:microsoft.com/office/officeart/2008/layout/VerticalCurvedList"/>
    <dgm:cxn modelId="{480379E1-6815-468A-9D6E-F9F56F018F38}" srcId="{F172B840-CA57-4548-8136-9D6C8D0031CC}" destId="{A7601F46-C5E2-4EFF-BE35-55E802BF29A9}" srcOrd="0" destOrd="0" parTransId="{13FEF3DD-8772-4F6F-A216-6AC8B1B00C2F}" sibTransId="{01D7C924-6328-4402-A11D-8CCA0264F4EE}"/>
    <dgm:cxn modelId="{F5F918E2-CCAF-43B5-9675-B62A6D6B7C90}" srcId="{F172B840-CA57-4548-8136-9D6C8D0031CC}" destId="{83870AAE-17A5-4447-94AA-6270A85CB5A2}" srcOrd="1" destOrd="0" parTransId="{41912907-5831-487E-B381-6B79F5BA4A92}" sibTransId="{FC4515FA-72C0-4EF0-BFB6-E5CB91174BFB}"/>
    <dgm:cxn modelId="{4810A2B9-0824-4224-9DE1-08C2F3C0804A}" type="presParOf" srcId="{C41D9094-1F74-4F12-8402-774BDFFFF809}" destId="{E0311B0E-8BE2-4015-A8BF-9EB02F2128FC}" srcOrd="0" destOrd="0" presId="urn:microsoft.com/office/officeart/2008/layout/VerticalCurvedList"/>
    <dgm:cxn modelId="{8514288C-5307-4C3F-8B4B-11EDB9083A85}" type="presParOf" srcId="{E0311B0E-8BE2-4015-A8BF-9EB02F2128FC}" destId="{F69A8161-CCE5-4B45-9E84-2D1B1B2714D4}" srcOrd="0" destOrd="0" presId="urn:microsoft.com/office/officeart/2008/layout/VerticalCurvedList"/>
    <dgm:cxn modelId="{0E4A20AC-59B8-4A25-A6DB-88360C3E8B1C}" type="presParOf" srcId="{F69A8161-CCE5-4B45-9E84-2D1B1B2714D4}" destId="{2489EEA8-5D1D-4CA1-B069-8ED56F770F5A}" srcOrd="0" destOrd="0" presId="urn:microsoft.com/office/officeart/2008/layout/VerticalCurvedList"/>
    <dgm:cxn modelId="{684A0FFC-9C72-44BB-B582-BE80B70D409F}" type="presParOf" srcId="{F69A8161-CCE5-4B45-9E84-2D1B1B2714D4}" destId="{FB93C567-4B07-4616-B8C9-26111D33E493}" srcOrd="1" destOrd="0" presId="urn:microsoft.com/office/officeart/2008/layout/VerticalCurvedList"/>
    <dgm:cxn modelId="{232B6EFA-ED3D-4F41-9F48-B61B0015AECA}" type="presParOf" srcId="{F69A8161-CCE5-4B45-9E84-2D1B1B2714D4}" destId="{D64D8099-4798-4D9E-A0FD-1D93489A7AAA}" srcOrd="2" destOrd="0" presId="urn:microsoft.com/office/officeart/2008/layout/VerticalCurvedList"/>
    <dgm:cxn modelId="{2F392607-98F2-4FB0-A271-F3FEBECDF7D0}" type="presParOf" srcId="{F69A8161-CCE5-4B45-9E84-2D1B1B2714D4}" destId="{EF13E376-6650-487D-9C8C-846481C48E71}" srcOrd="3" destOrd="0" presId="urn:microsoft.com/office/officeart/2008/layout/VerticalCurvedList"/>
    <dgm:cxn modelId="{15D1D3D9-C88E-49E0-B4F6-BECA8020563A}" type="presParOf" srcId="{E0311B0E-8BE2-4015-A8BF-9EB02F2128FC}" destId="{D30AA509-4153-4134-B75C-04807DD18CDC}" srcOrd="1" destOrd="0" presId="urn:microsoft.com/office/officeart/2008/layout/VerticalCurvedList"/>
    <dgm:cxn modelId="{EFED7A06-7CED-46F0-AE1F-BBD320FF50EB}" type="presParOf" srcId="{E0311B0E-8BE2-4015-A8BF-9EB02F2128FC}" destId="{BA0F53FC-19A6-4294-9F66-737D76BE4635}" srcOrd="2" destOrd="0" presId="urn:microsoft.com/office/officeart/2008/layout/VerticalCurvedList"/>
    <dgm:cxn modelId="{C1AC5829-9E83-4FD0-9374-F6787B5B065C}" type="presParOf" srcId="{BA0F53FC-19A6-4294-9F66-737D76BE4635}" destId="{A2FB9FA3-D19E-4B5B-8EA1-A639B2A01F56}" srcOrd="0" destOrd="0" presId="urn:microsoft.com/office/officeart/2008/layout/VerticalCurvedList"/>
    <dgm:cxn modelId="{94A7CFDA-BAE7-452A-B95D-6070A2DB82BC}" type="presParOf" srcId="{E0311B0E-8BE2-4015-A8BF-9EB02F2128FC}" destId="{A6988A83-BD5B-4124-ACA9-81FD07AB818F}" srcOrd="3" destOrd="0" presId="urn:microsoft.com/office/officeart/2008/layout/VerticalCurvedList"/>
    <dgm:cxn modelId="{778D7342-BC8D-4F6F-808E-CC52B13D648F}" type="presParOf" srcId="{E0311B0E-8BE2-4015-A8BF-9EB02F2128FC}" destId="{CA024EF6-8B67-4FA5-AF8C-CCE612320A0A}" srcOrd="4" destOrd="0" presId="urn:microsoft.com/office/officeart/2008/layout/VerticalCurvedList"/>
    <dgm:cxn modelId="{6C65EAF2-10EF-4D25-8A17-24ADF793C938}" type="presParOf" srcId="{CA024EF6-8B67-4FA5-AF8C-CCE612320A0A}" destId="{73DB3B9E-DED1-47D1-ADE2-95DF49B110A8}" srcOrd="0" destOrd="0" presId="urn:microsoft.com/office/officeart/2008/layout/VerticalCurvedList"/>
    <dgm:cxn modelId="{027BDEFB-8B62-46C1-9356-84C59356DB5C}" type="presParOf" srcId="{E0311B0E-8BE2-4015-A8BF-9EB02F2128FC}" destId="{3393398B-4408-4B7F-AD16-031543989418}" srcOrd="5" destOrd="0" presId="urn:microsoft.com/office/officeart/2008/layout/VerticalCurvedList"/>
    <dgm:cxn modelId="{DC7EA1CF-C676-43B8-9C2A-BF205DD64040}" type="presParOf" srcId="{E0311B0E-8BE2-4015-A8BF-9EB02F2128FC}" destId="{51436330-3F1F-4553-8E39-D84F7A3EF421}" srcOrd="6" destOrd="0" presId="urn:microsoft.com/office/officeart/2008/layout/VerticalCurvedList"/>
    <dgm:cxn modelId="{4214F633-B1D3-4B0C-A776-1781B721E858}" type="presParOf" srcId="{51436330-3F1F-4553-8E39-D84F7A3EF421}" destId="{69A9C7C9-1186-4107-B656-E82E13B8E689}" srcOrd="0" destOrd="0" presId="urn:microsoft.com/office/officeart/2008/layout/VerticalCurvedList"/>
    <dgm:cxn modelId="{B72D955D-6293-4CC4-8291-9F0B59C4DD95}" type="presParOf" srcId="{E0311B0E-8BE2-4015-A8BF-9EB02F2128FC}" destId="{A65268C2-697C-411C-B07E-7F1137EEDF81}" srcOrd="7" destOrd="0" presId="urn:microsoft.com/office/officeart/2008/layout/VerticalCurvedList"/>
    <dgm:cxn modelId="{0F13EC78-DFFD-49DD-BE42-395A0D652979}" type="presParOf" srcId="{E0311B0E-8BE2-4015-A8BF-9EB02F2128FC}" destId="{CFFFA59A-132B-4390-AB64-9AF9D1C3E459}" srcOrd="8" destOrd="0" presId="urn:microsoft.com/office/officeart/2008/layout/VerticalCurvedList"/>
    <dgm:cxn modelId="{83C777EE-1024-4D62-BB5B-19EDC481D2CC}" type="presParOf" srcId="{CFFFA59A-132B-4390-AB64-9AF9D1C3E459}" destId="{8B90D042-D921-462B-A5CD-58A3975029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72B840-CA57-4548-8136-9D6C8D0031C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601F46-C5E2-4EFF-BE35-55E802BF29A9}">
      <dgm:prSet phldrT="[Текст]"/>
      <dgm:spPr/>
      <dgm:t>
        <a:bodyPr/>
        <a:lstStyle/>
        <a:p>
          <a:r>
            <a:rPr lang="uk-UA" dirty="0"/>
            <a:t>Мохи</a:t>
          </a:r>
          <a:endParaRPr lang="ru-RU" dirty="0"/>
        </a:p>
      </dgm:t>
    </dgm:pt>
    <dgm:pt modelId="{13FEF3DD-8772-4F6F-A216-6AC8B1B00C2F}" type="parTrans" cxnId="{480379E1-6815-468A-9D6E-F9F56F018F38}">
      <dgm:prSet/>
      <dgm:spPr/>
      <dgm:t>
        <a:bodyPr/>
        <a:lstStyle/>
        <a:p>
          <a:endParaRPr lang="ru-RU"/>
        </a:p>
      </dgm:t>
    </dgm:pt>
    <dgm:pt modelId="{01D7C924-6328-4402-A11D-8CCA0264F4EE}" type="sibTrans" cxnId="{480379E1-6815-468A-9D6E-F9F56F018F38}">
      <dgm:prSet/>
      <dgm:spPr/>
      <dgm:t>
        <a:bodyPr/>
        <a:lstStyle/>
        <a:p>
          <a:endParaRPr lang="ru-RU"/>
        </a:p>
      </dgm:t>
    </dgm:pt>
    <dgm:pt modelId="{83870AAE-17A5-4447-94AA-6270A85CB5A2}">
      <dgm:prSet phldrT="[Текст]"/>
      <dgm:spPr/>
      <dgm:t>
        <a:bodyPr/>
        <a:lstStyle/>
        <a:p>
          <a:r>
            <a:rPr lang="uk-UA" dirty="0"/>
            <a:t>Хвощі</a:t>
          </a:r>
          <a:endParaRPr lang="ru-RU" dirty="0"/>
        </a:p>
      </dgm:t>
    </dgm:pt>
    <dgm:pt modelId="{41912907-5831-487E-B381-6B79F5BA4A92}" type="parTrans" cxnId="{F5F918E2-CCAF-43B5-9675-B62A6D6B7C90}">
      <dgm:prSet/>
      <dgm:spPr/>
      <dgm:t>
        <a:bodyPr/>
        <a:lstStyle/>
        <a:p>
          <a:endParaRPr lang="ru-RU"/>
        </a:p>
      </dgm:t>
    </dgm:pt>
    <dgm:pt modelId="{FC4515FA-72C0-4EF0-BFB6-E5CB91174BFB}" type="sibTrans" cxnId="{F5F918E2-CCAF-43B5-9675-B62A6D6B7C90}">
      <dgm:prSet/>
      <dgm:spPr/>
      <dgm:t>
        <a:bodyPr/>
        <a:lstStyle/>
        <a:p>
          <a:endParaRPr lang="ru-RU"/>
        </a:p>
      </dgm:t>
    </dgm:pt>
    <dgm:pt modelId="{CCEC473C-5235-4C32-ADAC-E96411C2B327}">
      <dgm:prSet phldrT="[Текст]"/>
      <dgm:spPr/>
      <dgm:t>
        <a:bodyPr/>
        <a:lstStyle/>
        <a:p>
          <a:r>
            <a:rPr lang="uk-UA" dirty="0"/>
            <a:t>плауни</a:t>
          </a:r>
          <a:endParaRPr lang="ru-RU" dirty="0"/>
        </a:p>
      </dgm:t>
    </dgm:pt>
    <dgm:pt modelId="{09FBE7DD-CF81-4945-B6C7-43D90BF2CD6F}" type="parTrans" cxnId="{86097A4C-847B-4715-809D-2BA7D37AA501}">
      <dgm:prSet/>
      <dgm:spPr/>
      <dgm:t>
        <a:bodyPr/>
        <a:lstStyle/>
        <a:p>
          <a:endParaRPr lang="ru-RU"/>
        </a:p>
      </dgm:t>
    </dgm:pt>
    <dgm:pt modelId="{315F7187-9A4B-4202-88B4-9BEF877B784E}" type="sibTrans" cxnId="{86097A4C-847B-4715-809D-2BA7D37AA501}">
      <dgm:prSet/>
      <dgm:spPr/>
      <dgm:t>
        <a:bodyPr/>
        <a:lstStyle/>
        <a:p>
          <a:endParaRPr lang="ru-RU"/>
        </a:p>
      </dgm:t>
    </dgm:pt>
    <dgm:pt modelId="{D9CF1963-BDC9-498D-AC4F-2C9F9E8A6689}">
      <dgm:prSet/>
      <dgm:spPr/>
      <dgm:t>
        <a:bodyPr/>
        <a:lstStyle/>
        <a:p>
          <a:r>
            <a:rPr lang="uk-UA" dirty="0"/>
            <a:t>Папороті</a:t>
          </a:r>
          <a:endParaRPr lang="ru-RU" dirty="0"/>
        </a:p>
      </dgm:t>
    </dgm:pt>
    <dgm:pt modelId="{4176BCB8-E71A-49ED-BB50-1AFE7D5B6AD5}" type="parTrans" cxnId="{29651156-1BD2-428E-99CF-9509B10B6E85}">
      <dgm:prSet/>
      <dgm:spPr/>
      <dgm:t>
        <a:bodyPr/>
        <a:lstStyle/>
        <a:p>
          <a:endParaRPr lang="ru-RU"/>
        </a:p>
      </dgm:t>
    </dgm:pt>
    <dgm:pt modelId="{4B465EA1-0F7D-4773-AA6A-70C99579DE8C}" type="sibTrans" cxnId="{29651156-1BD2-428E-99CF-9509B10B6E85}">
      <dgm:prSet/>
      <dgm:spPr/>
      <dgm:t>
        <a:bodyPr/>
        <a:lstStyle/>
        <a:p>
          <a:endParaRPr lang="ru-RU"/>
        </a:p>
      </dgm:t>
    </dgm:pt>
    <dgm:pt modelId="{C41D9094-1F74-4F12-8402-774BDFFFF809}" type="pres">
      <dgm:prSet presAssocID="{F172B840-CA57-4548-8136-9D6C8D0031CC}" presName="Name0" presStyleCnt="0">
        <dgm:presLayoutVars>
          <dgm:chMax val="7"/>
          <dgm:chPref val="7"/>
          <dgm:dir/>
        </dgm:presLayoutVars>
      </dgm:prSet>
      <dgm:spPr/>
    </dgm:pt>
    <dgm:pt modelId="{E0311B0E-8BE2-4015-A8BF-9EB02F2128FC}" type="pres">
      <dgm:prSet presAssocID="{F172B840-CA57-4548-8136-9D6C8D0031CC}" presName="Name1" presStyleCnt="0"/>
      <dgm:spPr/>
    </dgm:pt>
    <dgm:pt modelId="{F69A8161-CCE5-4B45-9E84-2D1B1B2714D4}" type="pres">
      <dgm:prSet presAssocID="{F172B840-CA57-4548-8136-9D6C8D0031CC}" presName="cycle" presStyleCnt="0"/>
      <dgm:spPr/>
    </dgm:pt>
    <dgm:pt modelId="{2489EEA8-5D1D-4CA1-B069-8ED56F770F5A}" type="pres">
      <dgm:prSet presAssocID="{F172B840-CA57-4548-8136-9D6C8D0031CC}" presName="srcNode" presStyleLbl="node1" presStyleIdx="0" presStyleCnt="4"/>
      <dgm:spPr/>
    </dgm:pt>
    <dgm:pt modelId="{FB93C567-4B07-4616-B8C9-26111D33E493}" type="pres">
      <dgm:prSet presAssocID="{F172B840-CA57-4548-8136-9D6C8D0031CC}" presName="conn" presStyleLbl="parChTrans1D2" presStyleIdx="0" presStyleCnt="1"/>
      <dgm:spPr/>
    </dgm:pt>
    <dgm:pt modelId="{D64D8099-4798-4D9E-A0FD-1D93489A7AAA}" type="pres">
      <dgm:prSet presAssocID="{F172B840-CA57-4548-8136-9D6C8D0031CC}" presName="extraNode" presStyleLbl="node1" presStyleIdx="0" presStyleCnt="4"/>
      <dgm:spPr/>
    </dgm:pt>
    <dgm:pt modelId="{EF13E376-6650-487D-9C8C-846481C48E71}" type="pres">
      <dgm:prSet presAssocID="{F172B840-CA57-4548-8136-9D6C8D0031CC}" presName="dstNode" presStyleLbl="node1" presStyleIdx="0" presStyleCnt="4"/>
      <dgm:spPr/>
    </dgm:pt>
    <dgm:pt modelId="{D30AA509-4153-4134-B75C-04807DD18CDC}" type="pres">
      <dgm:prSet presAssocID="{A7601F46-C5E2-4EFF-BE35-55E802BF29A9}" presName="text_1" presStyleLbl="node1" presStyleIdx="0" presStyleCnt="4">
        <dgm:presLayoutVars>
          <dgm:bulletEnabled val="1"/>
        </dgm:presLayoutVars>
      </dgm:prSet>
      <dgm:spPr/>
    </dgm:pt>
    <dgm:pt modelId="{BA0F53FC-19A6-4294-9F66-737D76BE4635}" type="pres">
      <dgm:prSet presAssocID="{A7601F46-C5E2-4EFF-BE35-55E802BF29A9}" presName="accent_1" presStyleCnt="0"/>
      <dgm:spPr/>
    </dgm:pt>
    <dgm:pt modelId="{A2FB9FA3-D19E-4B5B-8EA1-A639B2A01F56}" type="pres">
      <dgm:prSet presAssocID="{A7601F46-C5E2-4EFF-BE35-55E802BF29A9}" presName="accentRepeatNode" presStyleLbl="solidFgAcc1" presStyleIdx="0" presStyleCnt="4"/>
      <dgm:spPr/>
    </dgm:pt>
    <dgm:pt modelId="{A6988A83-BD5B-4124-ACA9-81FD07AB818F}" type="pres">
      <dgm:prSet presAssocID="{83870AAE-17A5-4447-94AA-6270A85CB5A2}" presName="text_2" presStyleLbl="node1" presStyleIdx="1" presStyleCnt="4">
        <dgm:presLayoutVars>
          <dgm:bulletEnabled val="1"/>
        </dgm:presLayoutVars>
      </dgm:prSet>
      <dgm:spPr/>
    </dgm:pt>
    <dgm:pt modelId="{CA024EF6-8B67-4FA5-AF8C-CCE612320A0A}" type="pres">
      <dgm:prSet presAssocID="{83870AAE-17A5-4447-94AA-6270A85CB5A2}" presName="accent_2" presStyleCnt="0"/>
      <dgm:spPr/>
    </dgm:pt>
    <dgm:pt modelId="{73DB3B9E-DED1-47D1-ADE2-95DF49B110A8}" type="pres">
      <dgm:prSet presAssocID="{83870AAE-17A5-4447-94AA-6270A85CB5A2}" presName="accentRepeatNode" presStyleLbl="solidFgAcc1" presStyleIdx="1" presStyleCnt="4"/>
      <dgm:spPr/>
    </dgm:pt>
    <dgm:pt modelId="{3393398B-4408-4B7F-AD16-031543989418}" type="pres">
      <dgm:prSet presAssocID="{CCEC473C-5235-4C32-ADAC-E96411C2B327}" presName="text_3" presStyleLbl="node1" presStyleIdx="2" presStyleCnt="4">
        <dgm:presLayoutVars>
          <dgm:bulletEnabled val="1"/>
        </dgm:presLayoutVars>
      </dgm:prSet>
      <dgm:spPr/>
    </dgm:pt>
    <dgm:pt modelId="{51436330-3F1F-4553-8E39-D84F7A3EF421}" type="pres">
      <dgm:prSet presAssocID="{CCEC473C-5235-4C32-ADAC-E96411C2B327}" presName="accent_3" presStyleCnt="0"/>
      <dgm:spPr/>
    </dgm:pt>
    <dgm:pt modelId="{69A9C7C9-1186-4107-B656-E82E13B8E689}" type="pres">
      <dgm:prSet presAssocID="{CCEC473C-5235-4C32-ADAC-E96411C2B327}" presName="accentRepeatNode" presStyleLbl="solidFgAcc1" presStyleIdx="2" presStyleCnt="4"/>
      <dgm:spPr/>
    </dgm:pt>
    <dgm:pt modelId="{A65268C2-697C-411C-B07E-7F1137EEDF81}" type="pres">
      <dgm:prSet presAssocID="{D9CF1963-BDC9-498D-AC4F-2C9F9E8A6689}" presName="text_4" presStyleLbl="node1" presStyleIdx="3" presStyleCnt="4">
        <dgm:presLayoutVars>
          <dgm:bulletEnabled val="1"/>
        </dgm:presLayoutVars>
      </dgm:prSet>
      <dgm:spPr/>
    </dgm:pt>
    <dgm:pt modelId="{CFFFA59A-132B-4390-AB64-9AF9D1C3E459}" type="pres">
      <dgm:prSet presAssocID="{D9CF1963-BDC9-498D-AC4F-2C9F9E8A6689}" presName="accent_4" presStyleCnt="0"/>
      <dgm:spPr/>
    </dgm:pt>
    <dgm:pt modelId="{8B90D042-D921-462B-A5CD-58A397502961}" type="pres">
      <dgm:prSet presAssocID="{D9CF1963-BDC9-498D-AC4F-2C9F9E8A6689}" presName="accentRepeatNode" presStyleLbl="solidFgAcc1" presStyleIdx="3" presStyleCnt="4"/>
      <dgm:spPr/>
    </dgm:pt>
  </dgm:ptLst>
  <dgm:cxnLst>
    <dgm:cxn modelId="{E739A01D-DC4E-430A-8071-9E960C6A4373}" type="presOf" srcId="{83870AAE-17A5-4447-94AA-6270A85CB5A2}" destId="{A6988A83-BD5B-4124-ACA9-81FD07AB818F}" srcOrd="0" destOrd="0" presId="urn:microsoft.com/office/officeart/2008/layout/VerticalCurvedList"/>
    <dgm:cxn modelId="{54453E4B-ACB2-4898-9289-2B34E82F326F}" type="presOf" srcId="{CCEC473C-5235-4C32-ADAC-E96411C2B327}" destId="{3393398B-4408-4B7F-AD16-031543989418}" srcOrd="0" destOrd="0" presId="urn:microsoft.com/office/officeart/2008/layout/VerticalCurvedList"/>
    <dgm:cxn modelId="{86097A4C-847B-4715-809D-2BA7D37AA501}" srcId="{F172B840-CA57-4548-8136-9D6C8D0031CC}" destId="{CCEC473C-5235-4C32-ADAC-E96411C2B327}" srcOrd="2" destOrd="0" parTransId="{09FBE7DD-CF81-4945-B6C7-43D90BF2CD6F}" sibTransId="{315F7187-9A4B-4202-88B4-9BEF877B784E}"/>
    <dgm:cxn modelId="{AD2B5254-4F0E-4404-9DF7-1FAA33C2D0A6}" type="presOf" srcId="{A7601F46-C5E2-4EFF-BE35-55E802BF29A9}" destId="{D30AA509-4153-4134-B75C-04807DD18CDC}" srcOrd="0" destOrd="0" presId="urn:microsoft.com/office/officeart/2008/layout/VerticalCurvedList"/>
    <dgm:cxn modelId="{29651156-1BD2-428E-99CF-9509B10B6E85}" srcId="{F172B840-CA57-4548-8136-9D6C8D0031CC}" destId="{D9CF1963-BDC9-498D-AC4F-2C9F9E8A6689}" srcOrd="3" destOrd="0" parTransId="{4176BCB8-E71A-49ED-BB50-1AFE7D5B6AD5}" sibTransId="{4B465EA1-0F7D-4773-AA6A-70C99579DE8C}"/>
    <dgm:cxn modelId="{045BDC5A-83D1-4A06-8514-31D6CC870C91}" type="presOf" srcId="{D9CF1963-BDC9-498D-AC4F-2C9F9E8A6689}" destId="{A65268C2-697C-411C-B07E-7F1137EEDF81}" srcOrd="0" destOrd="0" presId="urn:microsoft.com/office/officeart/2008/layout/VerticalCurvedList"/>
    <dgm:cxn modelId="{0A889ABC-18DC-43BD-9D98-22B6ABF616DE}" type="presOf" srcId="{01D7C924-6328-4402-A11D-8CCA0264F4EE}" destId="{FB93C567-4B07-4616-B8C9-26111D33E493}" srcOrd="0" destOrd="0" presId="urn:microsoft.com/office/officeart/2008/layout/VerticalCurvedList"/>
    <dgm:cxn modelId="{C2F38DC6-6CA9-4E05-A762-394102C76E20}" type="presOf" srcId="{F172B840-CA57-4548-8136-9D6C8D0031CC}" destId="{C41D9094-1F74-4F12-8402-774BDFFFF809}" srcOrd="0" destOrd="0" presId="urn:microsoft.com/office/officeart/2008/layout/VerticalCurvedList"/>
    <dgm:cxn modelId="{480379E1-6815-468A-9D6E-F9F56F018F38}" srcId="{F172B840-CA57-4548-8136-9D6C8D0031CC}" destId="{A7601F46-C5E2-4EFF-BE35-55E802BF29A9}" srcOrd="0" destOrd="0" parTransId="{13FEF3DD-8772-4F6F-A216-6AC8B1B00C2F}" sibTransId="{01D7C924-6328-4402-A11D-8CCA0264F4EE}"/>
    <dgm:cxn modelId="{F5F918E2-CCAF-43B5-9675-B62A6D6B7C90}" srcId="{F172B840-CA57-4548-8136-9D6C8D0031CC}" destId="{83870AAE-17A5-4447-94AA-6270A85CB5A2}" srcOrd="1" destOrd="0" parTransId="{41912907-5831-487E-B381-6B79F5BA4A92}" sibTransId="{FC4515FA-72C0-4EF0-BFB6-E5CB91174BFB}"/>
    <dgm:cxn modelId="{4810A2B9-0824-4224-9DE1-08C2F3C0804A}" type="presParOf" srcId="{C41D9094-1F74-4F12-8402-774BDFFFF809}" destId="{E0311B0E-8BE2-4015-A8BF-9EB02F2128FC}" srcOrd="0" destOrd="0" presId="urn:microsoft.com/office/officeart/2008/layout/VerticalCurvedList"/>
    <dgm:cxn modelId="{8514288C-5307-4C3F-8B4B-11EDB9083A85}" type="presParOf" srcId="{E0311B0E-8BE2-4015-A8BF-9EB02F2128FC}" destId="{F69A8161-CCE5-4B45-9E84-2D1B1B2714D4}" srcOrd="0" destOrd="0" presId="urn:microsoft.com/office/officeart/2008/layout/VerticalCurvedList"/>
    <dgm:cxn modelId="{0E4A20AC-59B8-4A25-A6DB-88360C3E8B1C}" type="presParOf" srcId="{F69A8161-CCE5-4B45-9E84-2D1B1B2714D4}" destId="{2489EEA8-5D1D-4CA1-B069-8ED56F770F5A}" srcOrd="0" destOrd="0" presId="urn:microsoft.com/office/officeart/2008/layout/VerticalCurvedList"/>
    <dgm:cxn modelId="{684A0FFC-9C72-44BB-B582-BE80B70D409F}" type="presParOf" srcId="{F69A8161-CCE5-4B45-9E84-2D1B1B2714D4}" destId="{FB93C567-4B07-4616-B8C9-26111D33E493}" srcOrd="1" destOrd="0" presId="urn:microsoft.com/office/officeart/2008/layout/VerticalCurvedList"/>
    <dgm:cxn modelId="{232B6EFA-ED3D-4F41-9F48-B61B0015AECA}" type="presParOf" srcId="{F69A8161-CCE5-4B45-9E84-2D1B1B2714D4}" destId="{D64D8099-4798-4D9E-A0FD-1D93489A7AAA}" srcOrd="2" destOrd="0" presId="urn:microsoft.com/office/officeart/2008/layout/VerticalCurvedList"/>
    <dgm:cxn modelId="{2F392607-98F2-4FB0-A271-F3FEBECDF7D0}" type="presParOf" srcId="{F69A8161-CCE5-4B45-9E84-2D1B1B2714D4}" destId="{EF13E376-6650-487D-9C8C-846481C48E71}" srcOrd="3" destOrd="0" presId="urn:microsoft.com/office/officeart/2008/layout/VerticalCurvedList"/>
    <dgm:cxn modelId="{15D1D3D9-C88E-49E0-B4F6-BECA8020563A}" type="presParOf" srcId="{E0311B0E-8BE2-4015-A8BF-9EB02F2128FC}" destId="{D30AA509-4153-4134-B75C-04807DD18CDC}" srcOrd="1" destOrd="0" presId="urn:microsoft.com/office/officeart/2008/layout/VerticalCurvedList"/>
    <dgm:cxn modelId="{EFED7A06-7CED-46F0-AE1F-BBD320FF50EB}" type="presParOf" srcId="{E0311B0E-8BE2-4015-A8BF-9EB02F2128FC}" destId="{BA0F53FC-19A6-4294-9F66-737D76BE4635}" srcOrd="2" destOrd="0" presId="urn:microsoft.com/office/officeart/2008/layout/VerticalCurvedList"/>
    <dgm:cxn modelId="{C1AC5829-9E83-4FD0-9374-F6787B5B065C}" type="presParOf" srcId="{BA0F53FC-19A6-4294-9F66-737D76BE4635}" destId="{A2FB9FA3-D19E-4B5B-8EA1-A639B2A01F56}" srcOrd="0" destOrd="0" presId="urn:microsoft.com/office/officeart/2008/layout/VerticalCurvedList"/>
    <dgm:cxn modelId="{94A7CFDA-BAE7-452A-B95D-6070A2DB82BC}" type="presParOf" srcId="{E0311B0E-8BE2-4015-A8BF-9EB02F2128FC}" destId="{A6988A83-BD5B-4124-ACA9-81FD07AB818F}" srcOrd="3" destOrd="0" presId="urn:microsoft.com/office/officeart/2008/layout/VerticalCurvedList"/>
    <dgm:cxn modelId="{778D7342-BC8D-4F6F-808E-CC52B13D648F}" type="presParOf" srcId="{E0311B0E-8BE2-4015-A8BF-9EB02F2128FC}" destId="{CA024EF6-8B67-4FA5-AF8C-CCE612320A0A}" srcOrd="4" destOrd="0" presId="urn:microsoft.com/office/officeart/2008/layout/VerticalCurvedList"/>
    <dgm:cxn modelId="{6C65EAF2-10EF-4D25-8A17-24ADF793C938}" type="presParOf" srcId="{CA024EF6-8B67-4FA5-AF8C-CCE612320A0A}" destId="{73DB3B9E-DED1-47D1-ADE2-95DF49B110A8}" srcOrd="0" destOrd="0" presId="urn:microsoft.com/office/officeart/2008/layout/VerticalCurvedList"/>
    <dgm:cxn modelId="{027BDEFB-8B62-46C1-9356-84C59356DB5C}" type="presParOf" srcId="{E0311B0E-8BE2-4015-A8BF-9EB02F2128FC}" destId="{3393398B-4408-4B7F-AD16-031543989418}" srcOrd="5" destOrd="0" presId="urn:microsoft.com/office/officeart/2008/layout/VerticalCurvedList"/>
    <dgm:cxn modelId="{DC7EA1CF-C676-43B8-9C2A-BF205DD64040}" type="presParOf" srcId="{E0311B0E-8BE2-4015-A8BF-9EB02F2128FC}" destId="{51436330-3F1F-4553-8E39-D84F7A3EF421}" srcOrd="6" destOrd="0" presId="urn:microsoft.com/office/officeart/2008/layout/VerticalCurvedList"/>
    <dgm:cxn modelId="{4214F633-B1D3-4B0C-A776-1781B721E858}" type="presParOf" srcId="{51436330-3F1F-4553-8E39-D84F7A3EF421}" destId="{69A9C7C9-1186-4107-B656-E82E13B8E689}" srcOrd="0" destOrd="0" presId="urn:microsoft.com/office/officeart/2008/layout/VerticalCurvedList"/>
    <dgm:cxn modelId="{B72D955D-6293-4CC4-8291-9F0B59C4DD95}" type="presParOf" srcId="{E0311B0E-8BE2-4015-A8BF-9EB02F2128FC}" destId="{A65268C2-697C-411C-B07E-7F1137EEDF81}" srcOrd="7" destOrd="0" presId="urn:microsoft.com/office/officeart/2008/layout/VerticalCurvedList"/>
    <dgm:cxn modelId="{0F13EC78-DFFD-49DD-BE42-395A0D652979}" type="presParOf" srcId="{E0311B0E-8BE2-4015-A8BF-9EB02F2128FC}" destId="{CFFFA59A-132B-4390-AB64-9AF9D1C3E459}" srcOrd="8" destOrd="0" presId="urn:microsoft.com/office/officeart/2008/layout/VerticalCurvedList"/>
    <dgm:cxn modelId="{83C777EE-1024-4D62-BB5B-19EDC481D2CC}" type="presParOf" srcId="{CFFFA59A-132B-4390-AB64-9AF9D1C3E459}" destId="{8B90D042-D921-462B-A5CD-58A3975029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6A0CFC-EB62-4D01-8BFA-C63108FC963B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3FE5049-4A63-410F-8A64-3E8DF4C721CE}">
      <dgm:prSet phldrT="[Текст]" custT="1"/>
      <dgm:spPr/>
      <dgm:t>
        <a:bodyPr/>
        <a:lstStyle/>
        <a:p>
          <a:r>
            <a:rPr lang="uk-UA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Гнетові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D7E9E5-2A06-4139-92DA-B6555345A3DC}" type="parTrans" cxnId="{29DFF5A1-FA43-4942-B61C-C43395DBADD1}">
      <dgm:prSet/>
      <dgm:spPr/>
      <dgm:t>
        <a:bodyPr/>
        <a:lstStyle/>
        <a:p>
          <a:endParaRPr lang="ru-RU"/>
        </a:p>
      </dgm:t>
    </dgm:pt>
    <dgm:pt modelId="{A45D62D3-20A1-4C9D-9CEC-E205081D3042}" type="sibTrans" cxnId="{29DFF5A1-FA43-4942-B61C-C43395DBADD1}">
      <dgm:prSet/>
      <dgm:spPr/>
      <dgm:t>
        <a:bodyPr/>
        <a:lstStyle/>
        <a:p>
          <a:endParaRPr lang="ru-RU"/>
        </a:p>
      </dgm:t>
    </dgm:pt>
    <dgm:pt modelId="{E772BF7A-679B-480E-9EB1-E8B2BD463487}">
      <dgm:prSet phldrT="[Текст]" custT="1"/>
      <dgm:spPr/>
      <dgm:t>
        <a:bodyPr/>
        <a:lstStyle/>
        <a:p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Саговникові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C9FA1-32D4-4B4C-A3B1-CEE546DA68FE}" type="parTrans" cxnId="{A474EE18-10A5-403D-92CA-800C3F6B59DA}">
      <dgm:prSet/>
      <dgm:spPr/>
      <dgm:t>
        <a:bodyPr/>
        <a:lstStyle/>
        <a:p>
          <a:endParaRPr lang="ru-RU"/>
        </a:p>
      </dgm:t>
    </dgm:pt>
    <dgm:pt modelId="{857116CB-C7BA-4362-A034-08F51C627E4C}" type="sibTrans" cxnId="{A474EE18-10A5-403D-92CA-800C3F6B59DA}">
      <dgm:prSet/>
      <dgm:spPr/>
      <dgm:t>
        <a:bodyPr/>
        <a:lstStyle/>
        <a:p>
          <a:endParaRPr lang="ru-RU"/>
        </a:p>
      </dgm:t>
    </dgm:pt>
    <dgm:pt modelId="{1F096525-DF76-4E6E-A3AC-D33233429A8E}">
      <dgm:prSet phldrT="[Текст]" custT="1"/>
      <dgm:spPr/>
      <dgm:t>
        <a:bodyPr/>
        <a:lstStyle/>
        <a:p>
          <a:r>
            <a:rPr lang="uk-UA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Гінкгові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37358-37A5-4DCD-82EF-538EA09D0806}" type="parTrans" cxnId="{84C9A544-4E22-498A-A54B-4B0E8F066C37}">
      <dgm:prSet/>
      <dgm:spPr/>
      <dgm:t>
        <a:bodyPr/>
        <a:lstStyle/>
        <a:p>
          <a:endParaRPr lang="ru-RU"/>
        </a:p>
      </dgm:t>
    </dgm:pt>
    <dgm:pt modelId="{C3FE0DF6-0E7F-4712-9EA5-8C9BF654186F}" type="sibTrans" cxnId="{84C9A544-4E22-498A-A54B-4B0E8F066C37}">
      <dgm:prSet/>
      <dgm:spPr/>
      <dgm:t>
        <a:bodyPr/>
        <a:lstStyle/>
        <a:p>
          <a:endParaRPr lang="ru-RU"/>
        </a:p>
      </dgm:t>
    </dgm:pt>
    <dgm:pt modelId="{9F9F5DA6-2A19-4A4D-ABC1-8F78E9EA0D68}">
      <dgm:prSet custT="1"/>
      <dgm:spPr/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Хвойні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CFF3B-000C-4CD9-9248-0670D26B5AFE}" type="parTrans" cxnId="{F95F3F7F-1C49-42DB-91BC-2366588F00A8}">
      <dgm:prSet/>
      <dgm:spPr/>
      <dgm:t>
        <a:bodyPr/>
        <a:lstStyle/>
        <a:p>
          <a:endParaRPr lang="ru-RU"/>
        </a:p>
      </dgm:t>
    </dgm:pt>
    <dgm:pt modelId="{76F22625-F69B-48A3-BD6A-B390E774133B}" type="sibTrans" cxnId="{F95F3F7F-1C49-42DB-91BC-2366588F00A8}">
      <dgm:prSet/>
      <dgm:spPr/>
      <dgm:t>
        <a:bodyPr/>
        <a:lstStyle/>
        <a:p>
          <a:endParaRPr lang="ru-RU"/>
        </a:p>
      </dgm:t>
    </dgm:pt>
    <dgm:pt modelId="{27E78446-542A-4408-8ECB-2898E8ADBEE2}" type="pres">
      <dgm:prSet presAssocID="{326A0CFC-EB62-4D01-8BFA-C63108FC963B}" presName="Name0" presStyleCnt="0">
        <dgm:presLayoutVars>
          <dgm:dir/>
          <dgm:resizeHandles val="exact"/>
        </dgm:presLayoutVars>
      </dgm:prSet>
      <dgm:spPr/>
    </dgm:pt>
    <dgm:pt modelId="{523E69FC-B258-4BFE-AA2E-003E753E17D6}" type="pres">
      <dgm:prSet presAssocID="{326A0CFC-EB62-4D01-8BFA-C63108FC963B}" presName="bkgdShp" presStyleLbl="alignAccFollowNode1" presStyleIdx="0" presStyleCnt="1"/>
      <dgm:spPr/>
    </dgm:pt>
    <dgm:pt modelId="{8C6E7D80-07A6-4E1D-94C6-E2D6FFC8D0EA}" type="pres">
      <dgm:prSet presAssocID="{326A0CFC-EB62-4D01-8BFA-C63108FC963B}" presName="linComp" presStyleCnt="0"/>
      <dgm:spPr/>
    </dgm:pt>
    <dgm:pt modelId="{C205C8C8-7681-4371-A800-E2D966F94CDD}" type="pres">
      <dgm:prSet presAssocID="{D3FE5049-4A63-410F-8A64-3E8DF4C721CE}" presName="compNode" presStyleCnt="0"/>
      <dgm:spPr/>
    </dgm:pt>
    <dgm:pt modelId="{1F48C45B-FF4A-49BF-ABEF-150CE50AB6DF}" type="pres">
      <dgm:prSet presAssocID="{D3FE5049-4A63-410F-8A64-3E8DF4C721CE}" presName="node" presStyleLbl="node1" presStyleIdx="0" presStyleCnt="4">
        <dgm:presLayoutVars>
          <dgm:bulletEnabled val="1"/>
        </dgm:presLayoutVars>
      </dgm:prSet>
      <dgm:spPr/>
    </dgm:pt>
    <dgm:pt modelId="{5E3CBBC7-CB85-47C8-9456-424698B73390}" type="pres">
      <dgm:prSet presAssocID="{D3FE5049-4A63-410F-8A64-3E8DF4C721CE}" presName="invisiNode" presStyleLbl="node1" presStyleIdx="0" presStyleCnt="4"/>
      <dgm:spPr/>
    </dgm:pt>
    <dgm:pt modelId="{AB999B94-518D-4750-A2DF-FA41658A79BA}" type="pres">
      <dgm:prSet presAssocID="{D3FE5049-4A63-410F-8A64-3E8DF4C721CE}" presName="imagNode" presStyleLbl="fgImgPlace1" presStyleIdx="0" presStyleCnt="4" custScaleY="13079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124CFEC-D156-419A-9F46-C99EB3B7A088}" type="pres">
      <dgm:prSet presAssocID="{A45D62D3-20A1-4C9D-9CEC-E205081D3042}" presName="sibTrans" presStyleLbl="sibTrans2D1" presStyleIdx="0" presStyleCnt="0"/>
      <dgm:spPr/>
    </dgm:pt>
    <dgm:pt modelId="{0071B9AC-15B1-4ECD-B20B-85153820CC5F}" type="pres">
      <dgm:prSet presAssocID="{E772BF7A-679B-480E-9EB1-E8B2BD463487}" presName="compNode" presStyleCnt="0"/>
      <dgm:spPr/>
    </dgm:pt>
    <dgm:pt modelId="{737B59AD-E56F-4A0D-80A3-E69AB786AA35}" type="pres">
      <dgm:prSet presAssocID="{E772BF7A-679B-480E-9EB1-E8B2BD463487}" presName="node" presStyleLbl="node1" presStyleIdx="1" presStyleCnt="4" custScaleX="134796">
        <dgm:presLayoutVars>
          <dgm:bulletEnabled val="1"/>
        </dgm:presLayoutVars>
      </dgm:prSet>
      <dgm:spPr/>
    </dgm:pt>
    <dgm:pt modelId="{D29AE94F-5A80-4D0B-BA03-4E69CE8A552B}" type="pres">
      <dgm:prSet presAssocID="{E772BF7A-679B-480E-9EB1-E8B2BD463487}" presName="invisiNode" presStyleLbl="node1" presStyleIdx="1" presStyleCnt="4"/>
      <dgm:spPr/>
    </dgm:pt>
    <dgm:pt modelId="{E6F168DC-76F7-4B65-8DFE-2B95D847BE41}" type="pres">
      <dgm:prSet presAssocID="{E772BF7A-679B-480E-9EB1-E8B2BD463487}" presName="imagNode" presStyleLbl="fgImgPlace1" presStyleIdx="1" presStyleCnt="4" custScaleY="13079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47E22EA-82C2-405A-98DB-A01F29E1B31D}" type="pres">
      <dgm:prSet presAssocID="{857116CB-C7BA-4362-A034-08F51C627E4C}" presName="sibTrans" presStyleLbl="sibTrans2D1" presStyleIdx="0" presStyleCnt="0"/>
      <dgm:spPr/>
    </dgm:pt>
    <dgm:pt modelId="{8BB99EF9-F98F-4B50-B2A1-233A14D85C28}" type="pres">
      <dgm:prSet presAssocID="{1F096525-DF76-4E6E-A3AC-D33233429A8E}" presName="compNode" presStyleCnt="0"/>
      <dgm:spPr/>
    </dgm:pt>
    <dgm:pt modelId="{BE932D75-9E96-4FD7-A6AE-2765038941E6}" type="pres">
      <dgm:prSet presAssocID="{1F096525-DF76-4E6E-A3AC-D33233429A8E}" presName="node" presStyleLbl="node1" presStyleIdx="2" presStyleCnt="4">
        <dgm:presLayoutVars>
          <dgm:bulletEnabled val="1"/>
        </dgm:presLayoutVars>
      </dgm:prSet>
      <dgm:spPr/>
    </dgm:pt>
    <dgm:pt modelId="{ACB7FD49-9400-4501-A193-BD8043BAFDB0}" type="pres">
      <dgm:prSet presAssocID="{1F096525-DF76-4E6E-A3AC-D33233429A8E}" presName="invisiNode" presStyleLbl="node1" presStyleIdx="2" presStyleCnt="4"/>
      <dgm:spPr/>
    </dgm:pt>
    <dgm:pt modelId="{41801482-9007-4AE4-906D-9FD44DCFE97C}" type="pres">
      <dgm:prSet presAssocID="{1F096525-DF76-4E6E-A3AC-D33233429A8E}" presName="imagNode" presStyleLbl="fgImgPlace1" presStyleIdx="2" presStyleCnt="4" custScaleY="13079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81822E6-A44D-4BEA-961D-DEC61E59F944}" type="pres">
      <dgm:prSet presAssocID="{C3FE0DF6-0E7F-4712-9EA5-8C9BF654186F}" presName="sibTrans" presStyleLbl="sibTrans2D1" presStyleIdx="0" presStyleCnt="0"/>
      <dgm:spPr/>
    </dgm:pt>
    <dgm:pt modelId="{8039F56C-C793-4B22-AC54-14203CA46B7B}" type="pres">
      <dgm:prSet presAssocID="{9F9F5DA6-2A19-4A4D-ABC1-8F78E9EA0D68}" presName="compNode" presStyleCnt="0"/>
      <dgm:spPr/>
    </dgm:pt>
    <dgm:pt modelId="{62B8B519-A6C7-43DF-84A2-439550B1ABA9}" type="pres">
      <dgm:prSet presAssocID="{9F9F5DA6-2A19-4A4D-ABC1-8F78E9EA0D68}" presName="node" presStyleLbl="node1" presStyleIdx="3" presStyleCnt="4">
        <dgm:presLayoutVars>
          <dgm:bulletEnabled val="1"/>
        </dgm:presLayoutVars>
      </dgm:prSet>
      <dgm:spPr/>
    </dgm:pt>
    <dgm:pt modelId="{BB3DD216-C6D2-4E1F-8F97-F374FEE8431A}" type="pres">
      <dgm:prSet presAssocID="{9F9F5DA6-2A19-4A4D-ABC1-8F78E9EA0D68}" presName="invisiNode" presStyleLbl="node1" presStyleIdx="3" presStyleCnt="4"/>
      <dgm:spPr/>
    </dgm:pt>
    <dgm:pt modelId="{3D47448C-EB24-46DF-8C20-36205968ACF6}" type="pres">
      <dgm:prSet presAssocID="{9F9F5DA6-2A19-4A4D-ABC1-8F78E9EA0D68}" presName="imagNode" presStyleLbl="fgImgPlace1" presStyleIdx="3" presStyleCnt="4" custScaleY="13068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A474EE18-10A5-403D-92CA-800C3F6B59DA}" srcId="{326A0CFC-EB62-4D01-8BFA-C63108FC963B}" destId="{E772BF7A-679B-480E-9EB1-E8B2BD463487}" srcOrd="1" destOrd="0" parTransId="{98DC9FA1-32D4-4B4C-A3B1-CEE546DA68FE}" sibTransId="{857116CB-C7BA-4362-A034-08F51C627E4C}"/>
    <dgm:cxn modelId="{F26F6629-5C01-4CF1-80F6-AB0DA9F17E59}" type="presOf" srcId="{9F9F5DA6-2A19-4A4D-ABC1-8F78E9EA0D68}" destId="{62B8B519-A6C7-43DF-84A2-439550B1ABA9}" srcOrd="0" destOrd="0" presId="urn:microsoft.com/office/officeart/2005/8/layout/pList2"/>
    <dgm:cxn modelId="{128C3F2F-B958-414C-BC84-98EFD4AC72BC}" type="presOf" srcId="{C3FE0DF6-0E7F-4712-9EA5-8C9BF654186F}" destId="{981822E6-A44D-4BEA-961D-DEC61E59F944}" srcOrd="0" destOrd="0" presId="urn:microsoft.com/office/officeart/2005/8/layout/pList2"/>
    <dgm:cxn modelId="{84C9A544-4E22-498A-A54B-4B0E8F066C37}" srcId="{326A0CFC-EB62-4D01-8BFA-C63108FC963B}" destId="{1F096525-DF76-4E6E-A3AC-D33233429A8E}" srcOrd="2" destOrd="0" parTransId="{D3637358-37A5-4DCD-82EF-538EA09D0806}" sibTransId="{C3FE0DF6-0E7F-4712-9EA5-8C9BF654186F}"/>
    <dgm:cxn modelId="{115FA06D-1380-4EA9-BC1C-98EBBEF4A89F}" type="presOf" srcId="{D3FE5049-4A63-410F-8A64-3E8DF4C721CE}" destId="{1F48C45B-FF4A-49BF-ABEF-150CE50AB6DF}" srcOrd="0" destOrd="0" presId="urn:microsoft.com/office/officeart/2005/8/layout/pList2"/>
    <dgm:cxn modelId="{F95F3F7F-1C49-42DB-91BC-2366588F00A8}" srcId="{326A0CFC-EB62-4D01-8BFA-C63108FC963B}" destId="{9F9F5DA6-2A19-4A4D-ABC1-8F78E9EA0D68}" srcOrd="3" destOrd="0" parTransId="{BF3CFF3B-000C-4CD9-9248-0670D26B5AFE}" sibTransId="{76F22625-F69B-48A3-BD6A-B390E774133B}"/>
    <dgm:cxn modelId="{17B1D58E-560F-4492-8494-D02394ED337B}" type="presOf" srcId="{1F096525-DF76-4E6E-A3AC-D33233429A8E}" destId="{BE932D75-9E96-4FD7-A6AE-2765038941E6}" srcOrd="0" destOrd="0" presId="urn:microsoft.com/office/officeart/2005/8/layout/pList2"/>
    <dgm:cxn modelId="{FC681C9B-671D-4088-B695-62FBB8B70DE9}" type="presOf" srcId="{E772BF7A-679B-480E-9EB1-E8B2BD463487}" destId="{737B59AD-E56F-4A0D-80A3-E69AB786AA35}" srcOrd="0" destOrd="0" presId="urn:microsoft.com/office/officeart/2005/8/layout/pList2"/>
    <dgm:cxn modelId="{2234C0A1-43AD-417F-8D27-3C871FC734C9}" type="presOf" srcId="{A45D62D3-20A1-4C9D-9CEC-E205081D3042}" destId="{C124CFEC-D156-419A-9F46-C99EB3B7A088}" srcOrd="0" destOrd="0" presId="urn:microsoft.com/office/officeart/2005/8/layout/pList2"/>
    <dgm:cxn modelId="{29DFF5A1-FA43-4942-B61C-C43395DBADD1}" srcId="{326A0CFC-EB62-4D01-8BFA-C63108FC963B}" destId="{D3FE5049-4A63-410F-8A64-3E8DF4C721CE}" srcOrd="0" destOrd="0" parTransId="{42D7E9E5-2A06-4139-92DA-B6555345A3DC}" sibTransId="{A45D62D3-20A1-4C9D-9CEC-E205081D3042}"/>
    <dgm:cxn modelId="{AB4FFAA5-650D-4AC9-ADC4-0675846E6C48}" type="presOf" srcId="{857116CB-C7BA-4362-A034-08F51C627E4C}" destId="{547E22EA-82C2-405A-98DB-A01F29E1B31D}" srcOrd="0" destOrd="0" presId="urn:microsoft.com/office/officeart/2005/8/layout/pList2"/>
    <dgm:cxn modelId="{F5A3C6E4-A432-4660-B76B-CF1582BC210C}" type="presOf" srcId="{326A0CFC-EB62-4D01-8BFA-C63108FC963B}" destId="{27E78446-542A-4408-8ECB-2898E8ADBEE2}" srcOrd="0" destOrd="0" presId="urn:microsoft.com/office/officeart/2005/8/layout/pList2"/>
    <dgm:cxn modelId="{97E2A7B2-170A-4573-BB68-F0F42B82B367}" type="presParOf" srcId="{27E78446-542A-4408-8ECB-2898E8ADBEE2}" destId="{523E69FC-B258-4BFE-AA2E-003E753E17D6}" srcOrd="0" destOrd="0" presId="urn:microsoft.com/office/officeart/2005/8/layout/pList2"/>
    <dgm:cxn modelId="{86328AFA-052F-4018-A5D1-9502D31304A5}" type="presParOf" srcId="{27E78446-542A-4408-8ECB-2898E8ADBEE2}" destId="{8C6E7D80-07A6-4E1D-94C6-E2D6FFC8D0EA}" srcOrd="1" destOrd="0" presId="urn:microsoft.com/office/officeart/2005/8/layout/pList2"/>
    <dgm:cxn modelId="{57A5F960-247C-4A01-8DF1-89D38C807D65}" type="presParOf" srcId="{8C6E7D80-07A6-4E1D-94C6-E2D6FFC8D0EA}" destId="{C205C8C8-7681-4371-A800-E2D966F94CDD}" srcOrd="0" destOrd="0" presId="urn:microsoft.com/office/officeart/2005/8/layout/pList2"/>
    <dgm:cxn modelId="{A2942673-D807-4776-A083-D6ECB40C704D}" type="presParOf" srcId="{C205C8C8-7681-4371-A800-E2D966F94CDD}" destId="{1F48C45B-FF4A-49BF-ABEF-150CE50AB6DF}" srcOrd="0" destOrd="0" presId="urn:microsoft.com/office/officeart/2005/8/layout/pList2"/>
    <dgm:cxn modelId="{3738383E-BAFF-49C3-A51C-6D853E88374C}" type="presParOf" srcId="{C205C8C8-7681-4371-A800-E2D966F94CDD}" destId="{5E3CBBC7-CB85-47C8-9456-424698B73390}" srcOrd="1" destOrd="0" presId="urn:microsoft.com/office/officeart/2005/8/layout/pList2"/>
    <dgm:cxn modelId="{DE151791-071E-45CF-949D-CA39DC20E3F4}" type="presParOf" srcId="{C205C8C8-7681-4371-A800-E2D966F94CDD}" destId="{AB999B94-518D-4750-A2DF-FA41658A79BA}" srcOrd="2" destOrd="0" presId="urn:microsoft.com/office/officeart/2005/8/layout/pList2"/>
    <dgm:cxn modelId="{82F5A128-B10F-45F6-BAB8-6805140C0BE9}" type="presParOf" srcId="{8C6E7D80-07A6-4E1D-94C6-E2D6FFC8D0EA}" destId="{C124CFEC-D156-419A-9F46-C99EB3B7A088}" srcOrd="1" destOrd="0" presId="urn:microsoft.com/office/officeart/2005/8/layout/pList2"/>
    <dgm:cxn modelId="{AAAF70B5-EFC9-436E-ABE3-EC6D7B8146D3}" type="presParOf" srcId="{8C6E7D80-07A6-4E1D-94C6-E2D6FFC8D0EA}" destId="{0071B9AC-15B1-4ECD-B20B-85153820CC5F}" srcOrd="2" destOrd="0" presId="urn:microsoft.com/office/officeart/2005/8/layout/pList2"/>
    <dgm:cxn modelId="{02A53AD3-8E39-4065-83AA-B8214084F8F7}" type="presParOf" srcId="{0071B9AC-15B1-4ECD-B20B-85153820CC5F}" destId="{737B59AD-E56F-4A0D-80A3-E69AB786AA35}" srcOrd="0" destOrd="0" presId="urn:microsoft.com/office/officeart/2005/8/layout/pList2"/>
    <dgm:cxn modelId="{DEB5768B-3D60-46ED-B5C1-710D19B64B8B}" type="presParOf" srcId="{0071B9AC-15B1-4ECD-B20B-85153820CC5F}" destId="{D29AE94F-5A80-4D0B-BA03-4E69CE8A552B}" srcOrd="1" destOrd="0" presId="urn:microsoft.com/office/officeart/2005/8/layout/pList2"/>
    <dgm:cxn modelId="{9133369D-DF83-4EA2-98BA-24CA1281E84B}" type="presParOf" srcId="{0071B9AC-15B1-4ECD-B20B-85153820CC5F}" destId="{E6F168DC-76F7-4B65-8DFE-2B95D847BE41}" srcOrd="2" destOrd="0" presId="urn:microsoft.com/office/officeart/2005/8/layout/pList2"/>
    <dgm:cxn modelId="{75A9E886-1B07-4186-AE01-0E4E96F62F5A}" type="presParOf" srcId="{8C6E7D80-07A6-4E1D-94C6-E2D6FFC8D0EA}" destId="{547E22EA-82C2-405A-98DB-A01F29E1B31D}" srcOrd="3" destOrd="0" presId="urn:microsoft.com/office/officeart/2005/8/layout/pList2"/>
    <dgm:cxn modelId="{0BD61C76-60E4-4E6D-ADEF-7BEB120BE15D}" type="presParOf" srcId="{8C6E7D80-07A6-4E1D-94C6-E2D6FFC8D0EA}" destId="{8BB99EF9-F98F-4B50-B2A1-233A14D85C28}" srcOrd="4" destOrd="0" presId="urn:microsoft.com/office/officeart/2005/8/layout/pList2"/>
    <dgm:cxn modelId="{00A4617F-77BA-4351-BC11-E22A57D653D5}" type="presParOf" srcId="{8BB99EF9-F98F-4B50-B2A1-233A14D85C28}" destId="{BE932D75-9E96-4FD7-A6AE-2765038941E6}" srcOrd="0" destOrd="0" presId="urn:microsoft.com/office/officeart/2005/8/layout/pList2"/>
    <dgm:cxn modelId="{5A1DDED2-DC98-469A-AE2E-A86281FF215A}" type="presParOf" srcId="{8BB99EF9-F98F-4B50-B2A1-233A14D85C28}" destId="{ACB7FD49-9400-4501-A193-BD8043BAFDB0}" srcOrd="1" destOrd="0" presId="urn:microsoft.com/office/officeart/2005/8/layout/pList2"/>
    <dgm:cxn modelId="{80C90EAB-0B46-4337-8E5D-287CF7A0CEFA}" type="presParOf" srcId="{8BB99EF9-F98F-4B50-B2A1-233A14D85C28}" destId="{41801482-9007-4AE4-906D-9FD44DCFE97C}" srcOrd="2" destOrd="0" presId="urn:microsoft.com/office/officeart/2005/8/layout/pList2"/>
    <dgm:cxn modelId="{9AC5EAB2-25BF-4DD9-988C-29A66FF55D5C}" type="presParOf" srcId="{8C6E7D80-07A6-4E1D-94C6-E2D6FFC8D0EA}" destId="{981822E6-A44D-4BEA-961D-DEC61E59F944}" srcOrd="5" destOrd="0" presId="urn:microsoft.com/office/officeart/2005/8/layout/pList2"/>
    <dgm:cxn modelId="{45BC2B8A-CCD0-44BB-8611-07D367B19D7D}" type="presParOf" srcId="{8C6E7D80-07A6-4E1D-94C6-E2D6FFC8D0EA}" destId="{8039F56C-C793-4B22-AC54-14203CA46B7B}" srcOrd="6" destOrd="0" presId="urn:microsoft.com/office/officeart/2005/8/layout/pList2"/>
    <dgm:cxn modelId="{66EA4FF2-5647-4C49-9D7D-60D0F96CEFF1}" type="presParOf" srcId="{8039F56C-C793-4B22-AC54-14203CA46B7B}" destId="{62B8B519-A6C7-43DF-84A2-439550B1ABA9}" srcOrd="0" destOrd="0" presId="urn:microsoft.com/office/officeart/2005/8/layout/pList2"/>
    <dgm:cxn modelId="{53D4710B-B069-448E-B7DE-1CD8994392E2}" type="presParOf" srcId="{8039F56C-C793-4B22-AC54-14203CA46B7B}" destId="{BB3DD216-C6D2-4E1F-8F97-F374FEE8431A}" srcOrd="1" destOrd="0" presId="urn:microsoft.com/office/officeart/2005/8/layout/pList2"/>
    <dgm:cxn modelId="{CF29F7A3-9FE1-431A-A663-86EC2E37B847}" type="presParOf" srcId="{8039F56C-C793-4B22-AC54-14203CA46B7B}" destId="{3D47448C-EB24-46DF-8C20-36205968ACF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426D8F-DE3C-4438-B7D9-84C4FD10FC9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76721FE-6882-41E7-BD80-70EB5801503E}">
      <dgm:prSet phldrT="[Текст]" custT="1"/>
      <dgm:spPr/>
      <dgm:t>
        <a:bodyPr/>
        <a:lstStyle/>
        <a:p>
          <a:pPr algn="just"/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Соснові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EA77B-D432-49B0-836E-242000E61BE6}" type="parTrans" cxnId="{2544CA72-F81D-4FCA-919F-F2C0F1D0D930}">
      <dgm:prSet/>
      <dgm:spPr/>
      <dgm:t>
        <a:bodyPr/>
        <a:lstStyle/>
        <a:p>
          <a:endParaRPr lang="ru-RU"/>
        </a:p>
      </dgm:t>
    </dgm:pt>
    <dgm:pt modelId="{6DD11100-F498-4818-B04F-BD51CA47B6CD}" type="sibTrans" cxnId="{2544CA72-F81D-4FCA-919F-F2C0F1D0D930}">
      <dgm:prSet/>
      <dgm:spPr/>
      <dgm:t>
        <a:bodyPr/>
        <a:lstStyle/>
        <a:p>
          <a:endParaRPr lang="ru-RU"/>
        </a:p>
      </dgm:t>
    </dgm:pt>
    <dgm:pt modelId="{83DD9708-5C7B-4034-82E9-DFEFAFC8A4A8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Ялиця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3ED19-6C99-4526-847F-355FFA1FEB03}" type="parTrans" cxnId="{DB44A73F-C767-476A-B299-8FACC12575AA}">
      <dgm:prSet/>
      <dgm:spPr/>
      <dgm:t>
        <a:bodyPr/>
        <a:lstStyle/>
        <a:p>
          <a:endParaRPr lang="ru-RU"/>
        </a:p>
      </dgm:t>
    </dgm:pt>
    <dgm:pt modelId="{D7264463-8FF4-479D-BA32-F7461B4F0914}" type="sibTrans" cxnId="{DB44A73F-C767-476A-B299-8FACC12575AA}">
      <dgm:prSet/>
      <dgm:spPr/>
      <dgm:t>
        <a:bodyPr/>
        <a:lstStyle/>
        <a:p>
          <a:endParaRPr lang="ru-RU"/>
        </a:p>
      </dgm:t>
    </dgm:pt>
    <dgm:pt modelId="{B8019F15-7398-47F2-A117-9EC796BFD6B4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Модрина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4BCD5-D109-46B6-B7FF-5702FB7BDD91}" type="parTrans" cxnId="{F8509FA6-63BA-4D72-8B6F-246A0BE9EAC4}">
      <dgm:prSet/>
      <dgm:spPr/>
      <dgm:t>
        <a:bodyPr/>
        <a:lstStyle/>
        <a:p>
          <a:endParaRPr lang="ru-RU"/>
        </a:p>
      </dgm:t>
    </dgm:pt>
    <dgm:pt modelId="{E3EA20C2-49FB-4212-82BE-C0D7A92144EF}" type="sibTrans" cxnId="{F8509FA6-63BA-4D72-8B6F-246A0BE9EAC4}">
      <dgm:prSet/>
      <dgm:spPr/>
      <dgm:t>
        <a:bodyPr/>
        <a:lstStyle/>
        <a:p>
          <a:endParaRPr lang="ru-RU"/>
        </a:p>
      </dgm:t>
    </dgm:pt>
    <dgm:pt modelId="{DDD03350-9FA5-44FC-A97F-42DE8C213224}">
      <dgm:prSet phldrT="[Текст]" custT="1"/>
      <dgm:spPr/>
      <dgm:t>
        <a:bodyPr/>
        <a:lstStyle/>
        <a:p>
          <a:pPr algn="just">
            <a:tabLst>
              <a:tab pos="1882775" algn="l"/>
            </a:tabLst>
          </a:pPr>
          <a:r>
            <a:rPr lang="uk-UA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Кипарисові</a:t>
          </a:r>
          <a:endParaRPr lang="ru-RU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2D88E-37E7-425D-9DAB-1D2862F3770F}" type="parTrans" cxnId="{41562BBE-438A-4E75-B931-FD23A55F6B0D}">
      <dgm:prSet/>
      <dgm:spPr/>
      <dgm:t>
        <a:bodyPr/>
        <a:lstStyle/>
        <a:p>
          <a:endParaRPr lang="ru-RU"/>
        </a:p>
      </dgm:t>
    </dgm:pt>
    <dgm:pt modelId="{10F36D96-423B-47FC-B749-5085C13A820B}" type="sibTrans" cxnId="{41562BBE-438A-4E75-B931-FD23A55F6B0D}">
      <dgm:prSet/>
      <dgm:spPr/>
      <dgm:t>
        <a:bodyPr/>
        <a:lstStyle/>
        <a:p>
          <a:endParaRPr lang="ru-RU"/>
        </a:p>
      </dgm:t>
    </dgm:pt>
    <dgm:pt modelId="{94F9A201-DCBD-445B-B791-F7EB18374756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Ялівець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E882C-9678-4052-B14F-7145C432D8A8}" type="parTrans" cxnId="{23489F98-B4E8-4764-A7B4-5AE42533F23D}">
      <dgm:prSet/>
      <dgm:spPr/>
      <dgm:t>
        <a:bodyPr/>
        <a:lstStyle/>
        <a:p>
          <a:endParaRPr lang="ru-RU"/>
        </a:p>
      </dgm:t>
    </dgm:pt>
    <dgm:pt modelId="{0AD2A653-BC77-4BF4-ADEE-63F51D3EBF54}" type="sibTrans" cxnId="{23489F98-B4E8-4764-A7B4-5AE42533F23D}">
      <dgm:prSet/>
      <dgm:spPr/>
      <dgm:t>
        <a:bodyPr/>
        <a:lstStyle/>
        <a:p>
          <a:endParaRPr lang="ru-RU"/>
        </a:p>
      </dgm:t>
    </dgm:pt>
    <dgm:pt modelId="{D52DDA98-4CB2-4C44-96DA-A65E37E1D379}">
      <dgm:prSet phldrT="[Текст]" custT="1"/>
      <dgm:spPr/>
      <dgm:t>
        <a:bodyPr/>
        <a:lstStyle/>
        <a:p>
          <a:pPr algn="just"/>
          <a:r>
            <a:rPr lang="uk-UA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Ефедрові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5F6D90-FFCC-480E-8815-4D89C12836A1}" type="parTrans" cxnId="{B182A994-69E1-4DB3-9A2B-18D5CACA9693}">
      <dgm:prSet/>
      <dgm:spPr/>
      <dgm:t>
        <a:bodyPr/>
        <a:lstStyle/>
        <a:p>
          <a:endParaRPr lang="ru-RU"/>
        </a:p>
      </dgm:t>
    </dgm:pt>
    <dgm:pt modelId="{282F791B-8EFC-4046-A229-263E233018C1}" type="sibTrans" cxnId="{B182A994-69E1-4DB3-9A2B-18D5CACA9693}">
      <dgm:prSet/>
      <dgm:spPr/>
      <dgm:t>
        <a:bodyPr/>
        <a:lstStyle/>
        <a:p>
          <a:endParaRPr lang="ru-RU"/>
        </a:p>
      </dgm:t>
    </dgm:pt>
    <dgm:pt modelId="{79202B49-129C-46F4-888F-9BD872C649AD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Ефедра </a:t>
          </a:r>
          <a:r>
            <a:rPr lang="uk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двоколоса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60CD3-FA6F-429F-BAD2-7295703AEFB3}" type="parTrans" cxnId="{42949790-3D60-4794-9EE1-85C2300CFF68}">
      <dgm:prSet/>
      <dgm:spPr/>
      <dgm:t>
        <a:bodyPr/>
        <a:lstStyle/>
        <a:p>
          <a:endParaRPr lang="ru-RU"/>
        </a:p>
      </dgm:t>
    </dgm:pt>
    <dgm:pt modelId="{83A05503-F4FF-4E6F-89A8-9EE383A3B379}" type="sibTrans" cxnId="{42949790-3D60-4794-9EE1-85C2300CFF68}">
      <dgm:prSet/>
      <dgm:spPr/>
      <dgm:t>
        <a:bodyPr/>
        <a:lstStyle/>
        <a:p>
          <a:endParaRPr lang="ru-RU"/>
        </a:p>
      </dgm:t>
    </dgm:pt>
    <dgm:pt modelId="{06EDDD52-BCA0-4C4F-B1F0-14172BDDBC4C}">
      <dgm:prSet custT="1"/>
      <dgm:spPr/>
      <dgm:t>
        <a:bodyPr/>
        <a:lstStyle/>
        <a:p>
          <a:pPr algn="just"/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Тисові 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E65EF-6DDE-4E00-A3F0-C6B5891CC960}" type="parTrans" cxnId="{8835EF17-12F1-45B3-9555-A1B0409B1B2D}">
      <dgm:prSet/>
      <dgm:spPr/>
      <dgm:t>
        <a:bodyPr/>
        <a:lstStyle/>
        <a:p>
          <a:endParaRPr lang="ru-RU"/>
        </a:p>
      </dgm:t>
    </dgm:pt>
    <dgm:pt modelId="{5E1DC496-7373-4670-B464-2DB413DF5FC4}" type="sibTrans" cxnId="{8835EF17-12F1-45B3-9555-A1B0409B1B2D}">
      <dgm:prSet/>
      <dgm:spPr/>
      <dgm:t>
        <a:bodyPr/>
        <a:lstStyle/>
        <a:p>
          <a:endParaRPr lang="ru-RU"/>
        </a:p>
      </dgm:t>
    </dgm:pt>
    <dgm:pt modelId="{2A6F9F77-C794-465B-ABDB-C4DBF51110DF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Тис Ягідний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CE9110-7942-4A38-81CA-94646002F1B4}" type="parTrans" cxnId="{BC8D7471-40DC-43CC-B444-40286926C92A}">
      <dgm:prSet/>
      <dgm:spPr/>
      <dgm:t>
        <a:bodyPr/>
        <a:lstStyle/>
        <a:p>
          <a:endParaRPr lang="ru-RU"/>
        </a:p>
      </dgm:t>
    </dgm:pt>
    <dgm:pt modelId="{0223E073-088E-483B-96F3-19204DB8DD35}" type="sibTrans" cxnId="{BC8D7471-40DC-43CC-B444-40286926C92A}">
      <dgm:prSet/>
      <dgm:spPr/>
      <dgm:t>
        <a:bodyPr/>
        <a:lstStyle/>
        <a:p>
          <a:endParaRPr lang="ru-RU"/>
        </a:p>
      </dgm:t>
    </dgm:pt>
    <dgm:pt modelId="{93EB701C-75A6-4D19-84ED-87A1CF2C8F79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Ялина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3085E-44E5-452B-BD36-1366B78F635B}" type="parTrans" cxnId="{CFCC5AD3-A594-4DD5-A8A2-F521BDAF7DA1}">
      <dgm:prSet/>
      <dgm:spPr/>
      <dgm:t>
        <a:bodyPr/>
        <a:lstStyle/>
        <a:p>
          <a:endParaRPr lang="ru-RU"/>
        </a:p>
      </dgm:t>
    </dgm:pt>
    <dgm:pt modelId="{CBC6E5C9-7CDE-41E7-B535-B7581428317A}" type="sibTrans" cxnId="{CFCC5AD3-A594-4DD5-A8A2-F521BDAF7DA1}">
      <dgm:prSet/>
      <dgm:spPr/>
      <dgm:t>
        <a:bodyPr/>
        <a:lstStyle/>
        <a:p>
          <a:endParaRPr lang="ru-RU"/>
        </a:p>
      </dgm:t>
    </dgm:pt>
    <dgm:pt modelId="{7D6D6C66-FFE9-4654-A77F-57F236595FCB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Сосна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8906F-1292-4EFD-B74E-6ED510FEB9F3}" type="parTrans" cxnId="{4AB8D2AC-9CBA-4E61-B8A9-B42EB1B55EE8}">
      <dgm:prSet/>
      <dgm:spPr/>
      <dgm:t>
        <a:bodyPr/>
        <a:lstStyle/>
        <a:p>
          <a:endParaRPr lang="ru-RU"/>
        </a:p>
      </dgm:t>
    </dgm:pt>
    <dgm:pt modelId="{47EF85C5-BCA6-45EF-AD7C-9262993EBB79}" type="sibTrans" cxnId="{4AB8D2AC-9CBA-4E61-B8A9-B42EB1B55EE8}">
      <dgm:prSet/>
      <dgm:spPr/>
      <dgm:t>
        <a:bodyPr/>
        <a:lstStyle/>
        <a:p>
          <a:endParaRPr lang="ru-RU"/>
        </a:p>
      </dgm:t>
    </dgm:pt>
    <dgm:pt modelId="{34B8055E-7AE4-4C90-A75F-7329348086C0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Туя західна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6ABB5-19DC-4FEE-932F-C0332EE0E615}" type="parTrans" cxnId="{7EE5D15C-783B-49F2-A3F6-974937CC5926}">
      <dgm:prSet/>
      <dgm:spPr/>
    </dgm:pt>
    <dgm:pt modelId="{98F9141B-3656-4941-B3B2-9BB7386558C6}" type="sibTrans" cxnId="{7EE5D15C-783B-49F2-A3F6-974937CC5926}">
      <dgm:prSet/>
      <dgm:spPr/>
    </dgm:pt>
    <dgm:pt modelId="{D2FD44DE-9A41-44E2-8481-3023880A20CB}" type="pres">
      <dgm:prSet presAssocID="{32426D8F-DE3C-4438-B7D9-84C4FD10FC9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943BB54-85AE-472B-A10F-030E8659B6E0}" type="pres">
      <dgm:prSet presAssocID="{976721FE-6882-41E7-BD80-70EB5801503E}" presName="circle1" presStyleLbl="node1" presStyleIdx="0" presStyleCnt="4"/>
      <dgm:spPr/>
    </dgm:pt>
    <dgm:pt modelId="{CB236C43-EF10-43AE-80C7-8A4B5D5D6A33}" type="pres">
      <dgm:prSet presAssocID="{976721FE-6882-41E7-BD80-70EB5801503E}" presName="space" presStyleCnt="0"/>
      <dgm:spPr/>
    </dgm:pt>
    <dgm:pt modelId="{4A8BD843-EEFC-4689-B3F5-13FEFC37C329}" type="pres">
      <dgm:prSet presAssocID="{976721FE-6882-41E7-BD80-70EB5801503E}" presName="rect1" presStyleLbl="alignAcc1" presStyleIdx="0" presStyleCnt="4"/>
      <dgm:spPr/>
    </dgm:pt>
    <dgm:pt modelId="{0D667929-9C27-46E7-ADC0-CD5D65B9D9F4}" type="pres">
      <dgm:prSet presAssocID="{DDD03350-9FA5-44FC-A97F-42DE8C213224}" presName="vertSpace2" presStyleLbl="node1" presStyleIdx="0" presStyleCnt="4"/>
      <dgm:spPr/>
    </dgm:pt>
    <dgm:pt modelId="{A87871E2-C5B3-4C7F-A1B6-A617737822E5}" type="pres">
      <dgm:prSet presAssocID="{DDD03350-9FA5-44FC-A97F-42DE8C213224}" presName="circle2" presStyleLbl="node1" presStyleIdx="1" presStyleCnt="4"/>
      <dgm:spPr/>
    </dgm:pt>
    <dgm:pt modelId="{8092231A-6CEA-4723-A12B-34E3D8D0E26E}" type="pres">
      <dgm:prSet presAssocID="{DDD03350-9FA5-44FC-A97F-42DE8C213224}" presName="rect2" presStyleLbl="alignAcc1" presStyleIdx="1" presStyleCnt="4" custScaleY="97593"/>
      <dgm:spPr/>
    </dgm:pt>
    <dgm:pt modelId="{C69EBD60-737A-4A4B-BE62-36864B9B8265}" type="pres">
      <dgm:prSet presAssocID="{D52DDA98-4CB2-4C44-96DA-A65E37E1D379}" presName="vertSpace3" presStyleLbl="node1" presStyleIdx="1" presStyleCnt="4"/>
      <dgm:spPr/>
    </dgm:pt>
    <dgm:pt modelId="{AC2B7F6C-95C5-4DBD-A841-8EB9ED4E7AD8}" type="pres">
      <dgm:prSet presAssocID="{D52DDA98-4CB2-4C44-96DA-A65E37E1D379}" presName="circle3" presStyleLbl="node1" presStyleIdx="2" presStyleCnt="4"/>
      <dgm:spPr/>
    </dgm:pt>
    <dgm:pt modelId="{B861E3A2-283C-4EF5-863C-5272848334E3}" type="pres">
      <dgm:prSet presAssocID="{D52DDA98-4CB2-4C44-96DA-A65E37E1D379}" presName="rect3" presStyleLbl="alignAcc1" presStyleIdx="2" presStyleCnt="4"/>
      <dgm:spPr/>
    </dgm:pt>
    <dgm:pt modelId="{8D67C74E-442B-4E50-9A10-F9ACAB5CC4D1}" type="pres">
      <dgm:prSet presAssocID="{06EDDD52-BCA0-4C4F-B1F0-14172BDDBC4C}" presName="vertSpace4" presStyleLbl="node1" presStyleIdx="2" presStyleCnt="4"/>
      <dgm:spPr/>
    </dgm:pt>
    <dgm:pt modelId="{8C9D8548-CBC4-4342-B849-7AEC55AF4AC6}" type="pres">
      <dgm:prSet presAssocID="{06EDDD52-BCA0-4C4F-B1F0-14172BDDBC4C}" presName="circle4" presStyleLbl="node1" presStyleIdx="3" presStyleCnt="4"/>
      <dgm:spPr/>
    </dgm:pt>
    <dgm:pt modelId="{BA4531ED-7871-4E98-8399-A1B728093053}" type="pres">
      <dgm:prSet presAssocID="{06EDDD52-BCA0-4C4F-B1F0-14172BDDBC4C}" presName="rect4" presStyleLbl="alignAcc1" presStyleIdx="3" presStyleCnt="4"/>
      <dgm:spPr/>
    </dgm:pt>
    <dgm:pt modelId="{34EF4F57-F0AD-491D-8A0F-92AAA2D35AC1}" type="pres">
      <dgm:prSet presAssocID="{976721FE-6882-41E7-BD80-70EB5801503E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EDF8C6F6-D4B2-4A02-87E8-DE005FF84A17}" type="pres">
      <dgm:prSet presAssocID="{976721FE-6882-41E7-BD80-70EB5801503E}" presName="rect1ChTx" presStyleLbl="alignAcc1" presStyleIdx="3" presStyleCnt="4">
        <dgm:presLayoutVars>
          <dgm:bulletEnabled val="1"/>
        </dgm:presLayoutVars>
      </dgm:prSet>
      <dgm:spPr/>
    </dgm:pt>
    <dgm:pt modelId="{B21A1DC7-942D-44EE-A1C3-E2181077AD9D}" type="pres">
      <dgm:prSet presAssocID="{DDD03350-9FA5-44FC-A97F-42DE8C213224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3EFC0445-5D72-41DD-9C9C-BB6FB67C65E5}" type="pres">
      <dgm:prSet presAssocID="{DDD03350-9FA5-44FC-A97F-42DE8C213224}" presName="rect2ChTx" presStyleLbl="alignAcc1" presStyleIdx="3" presStyleCnt="4">
        <dgm:presLayoutVars>
          <dgm:bulletEnabled val="1"/>
        </dgm:presLayoutVars>
      </dgm:prSet>
      <dgm:spPr/>
    </dgm:pt>
    <dgm:pt modelId="{876FE8EF-CB9F-415D-8DE2-EABFF02BCE65}" type="pres">
      <dgm:prSet presAssocID="{D52DDA98-4CB2-4C44-96DA-A65E37E1D379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9D0F7BFC-16ED-4DD3-950D-EF3F960264A7}" type="pres">
      <dgm:prSet presAssocID="{D52DDA98-4CB2-4C44-96DA-A65E37E1D379}" presName="rect3ChTx" presStyleLbl="alignAcc1" presStyleIdx="3" presStyleCnt="4">
        <dgm:presLayoutVars>
          <dgm:bulletEnabled val="1"/>
        </dgm:presLayoutVars>
      </dgm:prSet>
      <dgm:spPr/>
    </dgm:pt>
    <dgm:pt modelId="{450177C4-3EF9-44F7-B8E5-004B684CBC09}" type="pres">
      <dgm:prSet presAssocID="{06EDDD52-BCA0-4C4F-B1F0-14172BDDBC4C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89083C78-9EC3-4722-98E2-BD4BDD3833A4}" type="pres">
      <dgm:prSet presAssocID="{06EDDD52-BCA0-4C4F-B1F0-14172BDDBC4C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30631B06-184B-4D39-82A6-F1966D5FE4C0}" type="presOf" srcId="{83DD9708-5C7B-4034-82E9-DFEFAFC8A4A8}" destId="{EDF8C6F6-D4B2-4A02-87E8-DE005FF84A17}" srcOrd="0" destOrd="0" presId="urn:microsoft.com/office/officeart/2005/8/layout/target3"/>
    <dgm:cxn modelId="{4522A307-C06B-4A7C-B101-AACB4EAB2F1D}" type="presOf" srcId="{34B8055E-7AE4-4C90-A75F-7329348086C0}" destId="{3EFC0445-5D72-41DD-9C9C-BB6FB67C65E5}" srcOrd="0" destOrd="1" presId="urn:microsoft.com/office/officeart/2005/8/layout/target3"/>
    <dgm:cxn modelId="{7B1B5B0E-1905-4AE7-9A65-C1F5B2340FC2}" type="presOf" srcId="{D52DDA98-4CB2-4C44-96DA-A65E37E1D379}" destId="{876FE8EF-CB9F-415D-8DE2-EABFF02BCE65}" srcOrd="1" destOrd="0" presId="urn:microsoft.com/office/officeart/2005/8/layout/target3"/>
    <dgm:cxn modelId="{8835EF17-12F1-45B3-9555-A1B0409B1B2D}" srcId="{32426D8F-DE3C-4438-B7D9-84C4FD10FC97}" destId="{06EDDD52-BCA0-4C4F-B1F0-14172BDDBC4C}" srcOrd="3" destOrd="0" parTransId="{035E65EF-6DDE-4E00-A3F0-C6B5891CC960}" sibTransId="{5E1DC496-7373-4670-B464-2DB413DF5FC4}"/>
    <dgm:cxn modelId="{DB44A73F-C767-476A-B299-8FACC12575AA}" srcId="{976721FE-6882-41E7-BD80-70EB5801503E}" destId="{83DD9708-5C7B-4034-82E9-DFEFAFC8A4A8}" srcOrd="0" destOrd="0" parTransId="{1193ED19-6C99-4526-847F-355FFA1FEB03}" sibTransId="{D7264463-8FF4-479D-BA32-F7461B4F0914}"/>
    <dgm:cxn modelId="{7EE5D15C-783B-49F2-A3F6-974937CC5926}" srcId="{DDD03350-9FA5-44FC-A97F-42DE8C213224}" destId="{34B8055E-7AE4-4C90-A75F-7329348086C0}" srcOrd="1" destOrd="0" parTransId="{9876ABB5-19DC-4FEE-932F-C0332EE0E615}" sibTransId="{98F9141B-3656-4941-B3B2-9BB7386558C6}"/>
    <dgm:cxn modelId="{0D20F649-4178-4B37-9771-6E5A178A909F}" type="presOf" srcId="{94F9A201-DCBD-445B-B791-F7EB18374756}" destId="{3EFC0445-5D72-41DD-9C9C-BB6FB67C65E5}" srcOrd="0" destOrd="0" presId="urn:microsoft.com/office/officeart/2005/8/layout/target3"/>
    <dgm:cxn modelId="{E71C216A-B54B-46CB-ADC2-9DA91C2A2AC5}" type="presOf" srcId="{06EDDD52-BCA0-4C4F-B1F0-14172BDDBC4C}" destId="{450177C4-3EF9-44F7-B8E5-004B684CBC09}" srcOrd="1" destOrd="0" presId="urn:microsoft.com/office/officeart/2005/8/layout/target3"/>
    <dgm:cxn modelId="{BC8D7471-40DC-43CC-B444-40286926C92A}" srcId="{06EDDD52-BCA0-4C4F-B1F0-14172BDDBC4C}" destId="{2A6F9F77-C794-465B-ABDB-C4DBF51110DF}" srcOrd="0" destOrd="0" parTransId="{CBCE9110-7942-4A38-81CA-94646002F1B4}" sibTransId="{0223E073-088E-483B-96F3-19204DB8DD35}"/>
    <dgm:cxn modelId="{2544CA72-F81D-4FCA-919F-F2C0F1D0D930}" srcId="{32426D8F-DE3C-4438-B7D9-84C4FD10FC97}" destId="{976721FE-6882-41E7-BD80-70EB5801503E}" srcOrd="0" destOrd="0" parTransId="{B79EA77B-D432-49B0-836E-242000E61BE6}" sibTransId="{6DD11100-F498-4818-B04F-BD51CA47B6CD}"/>
    <dgm:cxn modelId="{A0791A79-39D3-4522-B2A4-F773D4D12CC9}" type="presOf" srcId="{D52DDA98-4CB2-4C44-96DA-A65E37E1D379}" destId="{B861E3A2-283C-4EF5-863C-5272848334E3}" srcOrd="0" destOrd="0" presId="urn:microsoft.com/office/officeart/2005/8/layout/target3"/>
    <dgm:cxn modelId="{D2728559-070E-4BBE-B7DC-56C34A8CA2DB}" type="presOf" srcId="{976721FE-6882-41E7-BD80-70EB5801503E}" destId="{34EF4F57-F0AD-491D-8A0F-92AAA2D35AC1}" srcOrd="1" destOrd="0" presId="urn:microsoft.com/office/officeart/2005/8/layout/target3"/>
    <dgm:cxn modelId="{D1523686-8DC0-4303-9A19-A08231B139D9}" type="presOf" srcId="{7D6D6C66-FFE9-4654-A77F-57F236595FCB}" destId="{EDF8C6F6-D4B2-4A02-87E8-DE005FF84A17}" srcOrd="0" destOrd="3" presId="urn:microsoft.com/office/officeart/2005/8/layout/target3"/>
    <dgm:cxn modelId="{18DB6889-D6F9-4666-A371-D7AC0F26DA5C}" type="presOf" srcId="{06EDDD52-BCA0-4C4F-B1F0-14172BDDBC4C}" destId="{BA4531ED-7871-4E98-8399-A1B728093053}" srcOrd="0" destOrd="0" presId="urn:microsoft.com/office/officeart/2005/8/layout/target3"/>
    <dgm:cxn modelId="{42949790-3D60-4794-9EE1-85C2300CFF68}" srcId="{D52DDA98-4CB2-4C44-96DA-A65E37E1D379}" destId="{79202B49-129C-46F4-888F-9BD872C649AD}" srcOrd="0" destOrd="0" parTransId="{BF060CD3-FA6F-429F-BAD2-7295703AEFB3}" sibTransId="{83A05503-F4FF-4E6F-89A8-9EE383A3B379}"/>
    <dgm:cxn modelId="{B182A994-69E1-4DB3-9A2B-18D5CACA9693}" srcId="{32426D8F-DE3C-4438-B7D9-84C4FD10FC97}" destId="{D52DDA98-4CB2-4C44-96DA-A65E37E1D379}" srcOrd="2" destOrd="0" parTransId="{635F6D90-FFCC-480E-8815-4D89C12836A1}" sibTransId="{282F791B-8EFC-4046-A229-263E233018C1}"/>
    <dgm:cxn modelId="{23489F98-B4E8-4764-A7B4-5AE42533F23D}" srcId="{DDD03350-9FA5-44FC-A97F-42DE8C213224}" destId="{94F9A201-DCBD-445B-B791-F7EB18374756}" srcOrd="0" destOrd="0" parTransId="{BFEE882C-9678-4052-B14F-7145C432D8A8}" sibTransId="{0AD2A653-BC77-4BF4-ADEE-63F51D3EBF54}"/>
    <dgm:cxn modelId="{4C66679A-CB66-49BA-AD9F-B594B093EF25}" type="presOf" srcId="{976721FE-6882-41E7-BD80-70EB5801503E}" destId="{4A8BD843-EEFC-4689-B3F5-13FEFC37C329}" srcOrd="0" destOrd="0" presId="urn:microsoft.com/office/officeart/2005/8/layout/target3"/>
    <dgm:cxn modelId="{291FB4A1-358D-410A-B1ED-6CFBE83C32D8}" type="presOf" srcId="{DDD03350-9FA5-44FC-A97F-42DE8C213224}" destId="{B21A1DC7-942D-44EE-A1C3-E2181077AD9D}" srcOrd="1" destOrd="0" presId="urn:microsoft.com/office/officeart/2005/8/layout/target3"/>
    <dgm:cxn modelId="{F8509FA6-63BA-4D72-8B6F-246A0BE9EAC4}" srcId="{976721FE-6882-41E7-BD80-70EB5801503E}" destId="{B8019F15-7398-47F2-A117-9EC796BFD6B4}" srcOrd="1" destOrd="0" parTransId="{1504BCD5-D109-46B6-B7FF-5702FB7BDD91}" sibTransId="{E3EA20C2-49FB-4212-82BE-C0D7A92144EF}"/>
    <dgm:cxn modelId="{4AB8D2AC-9CBA-4E61-B8A9-B42EB1B55EE8}" srcId="{976721FE-6882-41E7-BD80-70EB5801503E}" destId="{7D6D6C66-FFE9-4654-A77F-57F236595FCB}" srcOrd="3" destOrd="0" parTransId="{62F8906F-1292-4EFD-B74E-6ED510FEB9F3}" sibTransId="{47EF85C5-BCA6-45EF-AD7C-9262993EBB79}"/>
    <dgm:cxn modelId="{FD3EDEAC-6C06-4BEB-89D9-C8C8790D5F62}" type="presOf" srcId="{79202B49-129C-46F4-888F-9BD872C649AD}" destId="{9D0F7BFC-16ED-4DD3-950D-EF3F960264A7}" srcOrd="0" destOrd="0" presId="urn:microsoft.com/office/officeart/2005/8/layout/target3"/>
    <dgm:cxn modelId="{A4D13AB2-CFE0-4132-9260-280B7ECD2AC9}" type="presOf" srcId="{32426D8F-DE3C-4438-B7D9-84C4FD10FC97}" destId="{D2FD44DE-9A41-44E2-8481-3023880A20CB}" srcOrd="0" destOrd="0" presId="urn:microsoft.com/office/officeart/2005/8/layout/target3"/>
    <dgm:cxn modelId="{41562BBE-438A-4E75-B931-FD23A55F6B0D}" srcId="{32426D8F-DE3C-4438-B7D9-84C4FD10FC97}" destId="{DDD03350-9FA5-44FC-A97F-42DE8C213224}" srcOrd="1" destOrd="0" parTransId="{F5C2D88E-37E7-425D-9DAB-1D2862F3770F}" sibTransId="{10F36D96-423B-47FC-B749-5085C13A820B}"/>
    <dgm:cxn modelId="{F697F7C4-E947-46F4-B00E-6A1F8DAD02E6}" type="presOf" srcId="{2A6F9F77-C794-465B-ABDB-C4DBF51110DF}" destId="{89083C78-9EC3-4722-98E2-BD4BDD3833A4}" srcOrd="0" destOrd="0" presId="urn:microsoft.com/office/officeart/2005/8/layout/target3"/>
    <dgm:cxn modelId="{CFCC5AD3-A594-4DD5-A8A2-F521BDAF7DA1}" srcId="{976721FE-6882-41E7-BD80-70EB5801503E}" destId="{93EB701C-75A6-4D19-84ED-87A1CF2C8F79}" srcOrd="2" destOrd="0" parTransId="{A183085E-44E5-452B-BD36-1366B78F635B}" sibTransId="{CBC6E5C9-7CDE-41E7-B535-B7581428317A}"/>
    <dgm:cxn modelId="{C9827AE4-EFC6-490C-A894-62C2F8C53CCE}" type="presOf" srcId="{B8019F15-7398-47F2-A117-9EC796BFD6B4}" destId="{EDF8C6F6-D4B2-4A02-87E8-DE005FF84A17}" srcOrd="0" destOrd="1" presId="urn:microsoft.com/office/officeart/2005/8/layout/target3"/>
    <dgm:cxn modelId="{60325CE6-29DA-44C8-8F60-071505BB6AE9}" type="presOf" srcId="{93EB701C-75A6-4D19-84ED-87A1CF2C8F79}" destId="{EDF8C6F6-D4B2-4A02-87E8-DE005FF84A17}" srcOrd="0" destOrd="2" presId="urn:microsoft.com/office/officeart/2005/8/layout/target3"/>
    <dgm:cxn modelId="{77F0B8FB-B85E-4765-B578-23118075732F}" type="presOf" srcId="{DDD03350-9FA5-44FC-A97F-42DE8C213224}" destId="{8092231A-6CEA-4723-A12B-34E3D8D0E26E}" srcOrd="0" destOrd="0" presId="urn:microsoft.com/office/officeart/2005/8/layout/target3"/>
    <dgm:cxn modelId="{49ECC031-BBC2-4FA7-AC6C-DE0DDA49C274}" type="presParOf" srcId="{D2FD44DE-9A41-44E2-8481-3023880A20CB}" destId="{5943BB54-85AE-472B-A10F-030E8659B6E0}" srcOrd="0" destOrd="0" presId="urn:microsoft.com/office/officeart/2005/8/layout/target3"/>
    <dgm:cxn modelId="{44A6B42C-A873-451A-8E5E-A4CDE4F946A7}" type="presParOf" srcId="{D2FD44DE-9A41-44E2-8481-3023880A20CB}" destId="{CB236C43-EF10-43AE-80C7-8A4B5D5D6A33}" srcOrd="1" destOrd="0" presId="urn:microsoft.com/office/officeart/2005/8/layout/target3"/>
    <dgm:cxn modelId="{4B308FB6-CC10-4B6A-9546-F48991213FC8}" type="presParOf" srcId="{D2FD44DE-9A41-44E2-8481-3023880A20CB}" destId="{4A8BD843-EEFC-4689-B3F5-13FEFC37C329}" srcOrd="2" destOrd="0" presId="urn:microsoft.com/office/officeart/2005/8/layout/target3"/>
    <dgm:cxn modelId="{546DECDE-0D3D-4E6C-82D6-7DEA17653D0A}" type="presParOf" srcId="{D2FD44DE-9A41-44E2-8481-3023880A20CB}" destId="{0D667929-9C27-46E7-ADC0-CD5D65B9D9F4}" srcOrd="3" destOrd="0" presId="urn:microsoft.com/office/officeart/2005/8/layout/target3"/>
    <dgm:cxn modelId="{979538C1-2E15-4C32-B796-913BE52D1DE6}" type="presParOf" srcId="{D2FD44DE-9A41-44E2-8481-3023880A20CB}" destId="{A87871E2-C5B3-4C7F-A1B6-A617737822E5}" srcOrd="4" destOrd="0" presId="urn:microsoft.com/office/officeart/2005/8/layout/target3"/>
    <dgm:cxn modelId="{49819E10-1F38-442D-8331-1EEA6782695A}" type="presParOf" srcId="{D2FD44DE-9A41-44E2-8481-3023880A20CB}" destId="{8092231A-6CEA-4723-A12B-34E3D8D0E26E}" srcOrd="5" destOrd="0" presId="urn:microsoft.com/office/officeart/2005/8/layout/target3"/>
    <dgm:cxn modelId="{7F24E00C-E852-4197-B3D2-49A01B57365E}" type="presParOf" srcId="{D2FD44DE-9A41-44E2-8481-3023880A20CB}" destId="{C69EBD60-737A-4A4B-BE62-36864B9B8265}" srcOrd="6" destOrd="0" presId="urn:microsoft.com/office/officeart/2005/8/layout/target3"/>
    <dgm:cxn modelId="{E29CC7DD-FA2C-4E25-9873-B73FE7789F6B}" type="presParOf" srcId="{D2FD44DE-9A41-44E2-8481-3023880A20CB}" destId="{AC2B7F6C-95C5-4DBD-A841-8EB9ED4E7AD8}" srcOrd="7" destOrd="0" presId="urn:microsoft.com/office/officeart/2005/8/layout/target3"/>
    <dgm:cxn modelId="{7409A11A-BFF9-47BD-9822-B55586C3012E}" type="presParOf" srcId="{D2FD44DE-9A41-44E2-8481-3023880A20CB}" destId="{B861E3A2-283C-4EF5-863C-5272848334E3}" srcOrd="8" destOrd="0" presId="urn:microsoft.com/office/officeart/2005/8/layout/target3"/>
    <dgm:cxn modelId="{6DFBE38C-8CCB-4151-A5DB-1D457AE06090}" type="presParOf" srcId="{D2FD44DE-9A41-44E2-8481-3023880A20CB}" destId="{8D67C74E-442B-4E50-9A10-F9ACAB5CC4D1}" srcOrd="9" destOrd="0" presId="urn:microsoft.com/office/officeart/2005/8/layout/target3"/>
    <dgm:cxn modelId="{1A5A9062-A759-417D-BDD7-A860355ACE06}" type="presParOf" srcId="{D2FD44DE-9A41-44E2-8481-3023880A20CB}" destId="{8C9D8548-CBC4-4342-B849-7AEC55AF4AC6}" srcOrd="10" destOrd="0" presId="urn:microsoft.com/office/officeart/2005/8/layout/target3"/>
    <dgm:cxn modelId="{B7F0918C-305E-4F9A-9EF5-D1FFBA594FA8}" type="presParOf" srcId="{D2FD44DE-9A41-44E2-8481-3023880A20CB}" destId="{BA4531ED-7871-4E98-8399-A1B728093053}" srcOrd="11" destOrd="0" presId="urn:microsoft.com/office/officeart/2005/8/layout/target3"/>
    <dgm:cxn modelId="{AA1C67C7-3E46-4DF2-9215-30DC1FEE566D}" type="presParOf" srcId="{D2FD44DE-9A41-44E2-8481-3023880A20CB}" destId="{34EF4F57-F0AD-491D-8A0F-92AAA2D35AC1}" srcOrd="12" destOrd="0" presId="urn:microsoft.com/office/officeart/2005/8/layout/target3"/>
    <dgm:cxn modelId="{86880B68-81C4-4BF5-8B1F-0F05933C5FC0}" type="presParOf" srcId="{D2FD44DE-9A41-44E2-8481-3023880A20CB}" destId="{EDF8C6F6-D4B2-4A02-87E8-DE005FF84A17}" srcOrd="13" destOrd="0" presId="urn:microsoft.com/office/officeart/2005/8/layout/target3"/>
    <dgm:cxn modelId="{83E7DC29-69BB-4242-89CB-7B65630A3223}" type="presParOf" srcId="{D2FD44DE-9A41-44E2-8481-3023880A20CB}" destId="{B21A1DC7-942D-44EE-A1C3-E2181077AD9D}" srcOrd="14" destOrd="0" presId="urn:microsoft.com/office/officeart/2005/8/layout/target3"/>
    <dgm:cxn modelId="{3BEE03A5-076A-4E07-BAC7-26E3366B0067}" type="presParOf" srcId="{D2FD44DE-9A41-44E2-8481-3023880A20CB}" destId="{3EFC0445-5D72-41DD-9C9C-BB6FB67C65E5}" srcOrd="15" destOrd="0" presId="urn:microsoft.com/office/officeart/2005/8/layout/target3"/>
    <dgm:cxn modelId="{434EBADB-35B2-4ACA-B432-F6C3C1B80B11}" type="presParOf" srcId="{D2FD44DE-9A41-44E2-8481-3023880A20CB}" destId="{876FE8EF-CB9F-415D-8DE2-EABFF02BCE65}" srcOrd="16" destOrd="0" presId="urn:microsoft.com/office/officeart/2005/8/layout/target3"/>
    <dgm:cxn modelId="{2309F8AD-E6C5-47F0-B541-99EBE26C0E95}" type="presParOf" srcId="{D2FD44DE-9A41-44E2-8481-3023880A20CB}" destId="{9D0F7BFC-16ED-4DD3-950D-EF3F960264A7}" srcOrd="17" destOrd="0" presId="urn:microsoft.com/office/officeart/2005/8/layout/target3"/>
    <dgm:cxn modelId="{181AAA35-BFB2-47DB-A60C-77BAC6494F61}" type="presParOf" srcId="{D2FD44DE-9A41-44E2-8481-3023880A20CB}" destId="{450177C4-3EF9-44F7-B8E5-004B684CBC09}" srcOrd="18" destOrd="0" presId="urn:microsoft.com/office/officeart/2005/8/layout/target3"/>
    <dgm:cxn modelId="{AFC15779-07B2-4652-B8EE-B19992654907}" type="presParOf" srcId="{D2FD44DE-9A41-44E2-8481-3023880A20CB}" destId="{89083C78-9EC3-4722-98E2-BD4BDD3833A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122AB2-B926-4D72-96E6-B54AA21AE0E1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E88CD4E-5430-4FA5-BF62-BA49B0004333}">
      <dgm:prSet phldrT="[Текст]" custT="1"/>
      <dgm:spPr/>
      <dgm:t>
        <a:bodyPr/>
        <a:lstStyle/>
        <a:p>
          <a:pPr algn="ctr"/>
          <a:r>
            <a:rPr lang="uk-UA" sz="1800" dirty="0">
              <a:latin typeface="Times New Roman" pitchFamily="18" charset="0"/>
              <a:cs typeface="Times New Roman" pitchFamily="18" charset="0"/>
            </a:rPr>
            <a:t>Значення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5E4FE16-3354-49A2-AE94-10212FBEE772}" type="parTrans" cxnId="{66A2DD4F-8628-4A3D-BA3A-8F9260329C25}">
      <dgm:prSet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A951B025-3CDB-45E0-B28D-508AC829A15E}" type="sibTrans" cxnId="{66A2DD4F-8628-4A3D-BA3A-8F9260329C25}">
      <dgm:prSet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DDF4F4EC-6B7F-48FB-81C8-C5756FD4FBC9}">
      <dgm:prSet phldrT="[Текст]" custT="1"/>
      <dgm:spPr/>
      <dgm:t>
        <a:bodyPr/>
        <a:lstStyle/>
        <a:p>
          <a:pPr algn="ctr"/>
          <a:r>
            <a:rPr lang="uk-UA" sz="1800" dirty="0">
              <a:latin typeface="Times New Roman" pitchFamily="18" charset="0"/>
              <a:cs typeface="Times New Roman" pitchFamily="18" charset="0"/>
            </a:rPr>
            <a:t>Джерело деревини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E8EB7D8-AA0B-49C1-92CF-E81C4CB78644}" type="parTrans" cxnId="{02D820DA-C2D5-4184-8CD2-6EBD65DC4564}">
      <dgm:prSet custT="1"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90B56588-7272-4297-B48E-6104BA968E83}" type="sibTrans" cxnId="{02D820DA-C2D5-4184-8CD2-6EBD65DC4564}">
      <dgm:prSet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370C2BBF-C748-4BEE-9304-37D475D7B16D}">
      <dgm:prSet phldrT="[Текст]" custT="1"/>
      <dgm:spPr/>
      <dgm:t>
        <a:bodyPr/>
        <a:lstStyle/>
        <a:p>
          <a:pPr algn="ctr"/>
          <a:r>
            <a:rPr lang="uk-UA" sz="1800" dirty="0">
              <a:latin typeface="Times New Roman" pitchFamily="18" charset="0"/>
              <a:cs typeface="Times New Roman" pitchFamily="18" charset="0"/>
            </a:rPr>
            <a:t>Укріплюють схили ґрунтів.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621239B-4C68-4E57-AEE5-1E6696BEFB92}" type="parTrans" cxnId="{8E52169F-C3D4-4EFC-85A3-B7E8F218EC9A}">
      <dgm:prSet custT="1"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FFF229E5-0FD4-4F05-8A80-B7F485FCE359}" type="sibTrans" cxnId="{8E52169F-C3D4-4EFC-85A3-B7E8F218EC9A}">
      <dgm:prSet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51DBDE90-ED62-4F26-ACBE-005435DC8757}">
      <dgm:prSet phldrT="[Текст]" custT="1"/>
      <dgm:spPr/>
      <dgm:t>
        <a:bodyPr/>
        <a:lstStyle/>
        <a:p>
          <a:pPr algn="ctr"/>
          <a:r>
            <a:rPr lang="uk-UA" sz="1800" dirty="0">
              <a:latin typeface="Times New Roman" pitchFamily="18" charset="0"/>
              <a:cs typeface="Times New Roman" pitchFamily="18" charset="0"/>
            </a:rPr>
            <a:t>Лікування хвороб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893EB5B-6424-4C8C-B33A-5386BCF24ADB}" type="parTrans" cxnId="{B6C73F70-4140-4755-9A22-BD0C5540577A}">
      <dgm:prSet custT="1"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5E01B70C-0117-46B5-A241-A6B4C1562480}" type="sibTrans" cxnId="{B6C73F70-4140-4755-9A22-BD0C5540577A}">
      <dgm:prSet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9E5F8E64-E76F-447B-9AB7-911A762BCC8B}">
      <dgm:prSet custT="1"/>
      <dgm:spPr/>
      <dgm:t>
        <a:bodyPr/>
        <a:lstStyle/>
        <a:p>
          <a:pPr algn="ctr"/>
          <a:r>
            <a:rPr lang="uk-UA" sz="1800" dirty="0">
              <a:latin typeface="Times New Roman" pitchFamily="18" charset="0"/>
              <a:cs typeface="Times New Roman" pitchFamily="18" charset="0"/>
            </a:rPr>
            <a:t>Янтар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F8FF83A-D4E4-459F-9E9E-D614A60C45BB}" type="parTrans" cxnId="{768CBC56-C10D-4E81-8509-EBAC8E5BBB84}">
      <dgm:prSet custT="1"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B4E4040F-DAEB-440D-B350-C8ED7E3DC8CB}" type="sibTrans" cxnId="{768CBC56-C10D-4E81-8509-EBAC8E5BBB84}">
      <dgm:prSet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25770B23-B0E9-464F-BCBA-42498F6581F7}">
      <dgm:prSet/>
      <dgm:spPr/>
      <dgm:t>
        <a:bodyPr/>
        <a:lstStyle/>
        <a:p>
          <a:endParaRPr lang="uk-UA" dirty="0"/>
        </a:p>
      </dgm:t>
    </dgm:pt>
    <dgm:pt modelId="{465742FC-4F0E-450B-B1F1-9EB08372AE59}" type="parTrans" cxnId="{CB2EE74D-A20C-4EA0-B5A5-1636CB3B8B2E}">
      <dgm:prSet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3BF4BCD4-04A5-4C6F-8E2D-D2962968FE14}" type="sibTrans" cxnId="{CB2EE74D-A20C-4EA0-B5A5-1636CB3B8B2E}">
      <dgm:prSet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F7C697DD-C4CC-4A8D-B1A9-6343D3319142}">
      <dgm:prSet custT="1"/>
      <dgm:spPr/>
      <dgm:t>
        <a:bodyPr/>
        <a:lstStyle/>
        <a:p>
          <a:pPr algn="ctr"/>
          <a:r>
            <a:rPr lang="uk-UA" sz="1800" dirty="0">
              <a:latin typeface="Times New Roman" pitchFamily="18" charset="0"/>
              <a:cs typeface="Times New Roman" pitchFamily="18" charset="0"/>
            </a:rPr>
            <a:t>Збагачують повітря киснем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AC7B3DD-A037-442F-8B8A-89F568E7C38F}" type="parTrans" cxnId="{E0B4A903-329D-4BBD-9A4F-5D6CA6EBADEE}">
      <dgm:prSet custT="1"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CABA3C07-E1C5-4612-A365-A01EB2672E92}" type="sibTrans" cxnId="{E0B4A903-329D-4BBD-9A4F-5D6CA6EBADEE}">
      <dgm:prSet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E9D0268A-4D53-40E8-A30A-F449DF9A5D43}">
      <dgm:prSet phldrT="[Текст]" custT="1"/>
      <dgm:spPr/>
      <dgm:t>
        <a:bodyPr/>
        <a:lstStyle/>
        <a:p>
          <a:pPr algn="ctr"/>
          <a:r>
            <a:rPr lang="uk-UA" sz="1800" dirty="0">
              <a:latin typeface="Times New Roman" pitchFamily="18" charset="0"/>
              <a:cs typeface="Times New Roman" pitchFamily="18" charset="0"/>
            </a:rPr>
            <a:t>Декоративні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6E7CD92-B4A4-4B31-B50D-AF1A97019AA8}" type="sibTrans" cxnId="{29A636C0-5E9A-434B-9D61-96DA6588EDF9}">
      <dgm:prSet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D2A721F5-E02E-43AF-82C1-E0AA99E56D08}" type="parTrans" cxnId="{29A636C0-5E9A-434B-9D61-96DA6588EDF9}">
      <dgm:prSet custT="1"/>
      <dgm:spPr/>
      <dgm:t>
        <a:bodyPr/>
        <a:lstStyle/>
        <a:p>
          <a:pPr algn="ctr"/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8C19140B-66C8-483F-9CE3-08B4A0FC8D58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ea typeface="+mn-ea"/>
              <a:cs typeface="Times New Roman" pitchFamily="18" charset="0"/>
            </a:rPr>
            <a:t>Корм для тварин</a:t>
          </a:r>
          <a:endParaRPr 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1A28795-345C-474F-A882-34615CA3931E}" type="parTrans" cxnId="{06AEB9E8-299B-47EF-9D34-DFA5545A5CA0}">
      <dgm:prSet/>
      <dgm:spPr/>
      <dgm:t>
        <a:bodyPr/>
        <a:lstStyle/>
        <a:p>
          <a:endParaRPr lang="ru-RU"/>
        </a:p>
      </dgm:t>
    </dgm:pt>
    <dgm:pt modelId="{1B9E526A-D2E3-4706-968F-A1EF57769442}" type="sibTrans" cxnId="{06AEB9E8-299B-47EF-9D34-DFA5545A5CA0}">
      <dgm:prSet/>
      <dgm:spPr/>
      <dgm:t>
        <a:bodyPr/>
        <a:lstStyle/>
        <a:p>
          <a:endParaRPr lang="ru-RU"/>
        </a:p>
      </dgm:t>
    </dgm:pt>
    <dgm:pt modelId="{E9593A73-9635-48F7-9F7E-D711A91A1FC4}" type="pres">
      <dgm:prSet presAssocID="{72122AB2-B926-4D72-96E6-B54AA21AE0E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DE8991-0249-42B5-BEF7-1E6B3357E849}" type="pres">
      <dgm:prSet presAssocID="{1E88CD4E-5430-4FA5-BF62-BA49B0004333}" presName="centerShape" presStyleLbl="node0" presStyleIdx="0" presStyleCnt="1"/>
      <dgm:spPr/>
    </dgm:pt>
    <dgm:pt modelId="{23C43B21-7FEB-4C7A-A6BD-B65627B10987}" type="pres">
      <dgm:prSet presAssocID="{DE8EB7D8-AA0B-49C1-92CF-E81C4CB78644}" presName="Name9" presStyleLbl="parChTrans1D2" presStyleIdx="0" presStyleCnt="7"/>
      <dgm:spPr/>
    </dgm:pt>
    <dgm:pt modelId="{7F6B54D5-C548-414E-BF0D-58FAFB10F064}" type="pres">
      <dgm:prSet presAssocID="{DE8EB7D8-AA0B-49C1-92CF-E81C4CB78644}" presName="connTx" presStyleLbl="parChTrans1D2" presStyleIdx="0" presStyleCnt="7"/>
      <dgm:spPr/>
    </dgm:pt>
    <dgm:pt modelId="{675A1C6F-829D-45AA-AA8D-0D071065F7E6}" type="pres">
      <dgm:prSet presAssocID="{DDF4F4EC-6B7F-48FB-81C8-C5756FD4FBC9}" presName="node" presStyleLbl="node1" presStyleIdx="0" presStyleCnt="7" custScaleX="137745" custRadScaleRad="99035" custRadScaleInc="-6691">
        <dgm:presLayoutVars>
          <dgm:bulletEnabled val="1"/>
        </dgm:presLayoutVars>
      </dgm:prSet>
      <dgm:spPr/>
    </dgm:pt>
    <dgm:pt modelId="{3AF77A1C-7AFB-472A-BDEA-A668EA04BC52}" type="pres">
      <dgm:prSet presAssocID="{9621239B-4C68-4E57-AEE5-1E6696BEFB92}" presName="Name9" presStyleLbl="parChTrans1D2" presStyleIdx="1" presStyleCnt="7"/>
      <dgm:spPr/>
    </dgm:pt>
    <dgm:pt modelId="{BE0843C8-6669-48F7-9731-C1D69ADE45E2}" type="pres">
      <dgm:prSet presAssocID="{9621239B-4C68-4E57-AEE5-1E6696BEFB92}" presName="connTx" presStyleLbl="parChTrans1D2" presStyleIdx="1" presStyleCnt="7"/>
      <dgm:spPr/>
    </dgm:pt>
    <dgm:pt modelId="{B99B92D1-46CF-4CA9-A5D6-257E444E766A}" type="pres">
      <dgm:prSet presAssocID="{370C2BBF-C748-4BEE-9304-37D475D7B16D}" presName="node" presStyleLbl="node1" presStyleIdx="1" presStyleCnt="7" custScaleX="161769" custRadScaleRad="115398" custRadScaleInc="-426958">
        <dgm:presLayoutVars>
          <dgm:bulletEnabled val="1"/>
        </dgm:presLayoutVars>
      </dgm:prSet>
      <dgm:spPr/>
    </dgm:pt>
    <dgm:pt modelId="{B2F6BE20-0E4B-407D-9B26-5C44131702EE}" type="pres">
      <dgm:prSet presAssocID="{1893EB5B-6424-4C8C-B33A-5386BCF24ADB}" presName="Name9" presStyleLbl="parChTrans1D2" presStyleIdx="2" presStyleCnt="7"/>
      <dgm:spPr/>
    </dgm:pt>
    <dgm:pt modelId="{8E3EBEEF-28B7-4A4B-903E-2EB8F3BD21D7}" type="pres">
      <dgm:prSet presAssocID="{1893EB5B-6424-4C8C-B33A-5386BCF24ADB}" presName="connTx" presStyleLbl="parChTrans1D2" presStyleIdx="2" presStyleCnt="7"/>
      <dgm:spPr/>
    </dgm:pt>
    <dgm:pt modelId="{A2AF75C4-8166-4A3F-9D61-72EB19E79CEE}" type="pres">
      <dgm:prSet presAssocID="{51DBDE90-ED62-4F26-ACBE-005435DC8757}" presName="node" presStyleLbl="node1" presStyleIdx="2" presStyleCnt="7" custScaleX="176265" custRadScaleRad="112283" custRadScaleInc="-28416">
        <dgm:presLayoutVars>
          <dgm:bulletEnabled val="1"/>
        </dgm:presLayoutVars>
      </dgm:prSet>
      <dgm:spPr/>
    </dgm:pt>
    <dgm:pt modelId="{BFD0B9CA-590E-4A2B-9B83-5C3E983F4357}" type="pres">
      <dgm:prSet presAssocID="{D2A721F5-E02E-43AF-82C1-E0AA99E56D08}" presName="Name9" presStyleLbl="parChTrans1D2" presStyleIdx="3" presStyleCnt="7"/>
      <dgm:spPr/>
    </dgm:pt>
    <dgm:pt modelId="{8DCCFB2B-3A97-4B37-8445-CCFAFC05C83E}" type="pres">
      <dgm:prSet presAssocID="{D2A721F5-E02E-43AF-82C1-E0AA99E56D08}" presName="connTx" presStyleLbl="parChTrans1D2" presStyleIdx="3" presStyleCnt="7"/>
      <dgm:spPr/>
    </dgm:pt>
    <dgm:pt modelId="{F623DB06-F32E-441E-8C43-968A668D5284}" type="pres">
      <dgm:prSet presAssocID="{E9D0268A-4D53-40E8-A30A-F449DF9A5D43}" presName="node" presStyleLbl="node1" presStyleIdx="3" presStyleCnt="7" custScaleX="177399" custRadScaleRad="101550" custRadScaleInc="-44672">
        <dgm:presLayoutVars>
          <dgm:bulletEnabled val="1"/>
        </dgm:presLayoutVars>
      </dgm:prSet>
      <dgm:spPr/>
    </dgm:pt>
    <dgm:pt modelId="{11AD3FCB-BA43-4364-AD69-1DA79EB8B14B}" type="pres">
      <dgm:prSet presAssocID="{8F8FF83A-D4E4-459F-9E9E-D614A60C45BB}" presName="Name9" presStyleLbl="parChTrans1D2" presStyleIdx="4" presStyleCnt="7"/>
      <dgm:spPr/>
    </dgm:pt>
    <dgm:pt modelId="{F7723E64-1115-4CBA-A819-ABC8A311EC78}" type="pres">
      <dgm:prSet presAssocID="{8F8FF83A-D4E4-459F-9E9E-D614A60C45BB}" presName="connTx" presStyleLbl="parChTrans1D2" presStyleIdx="4" presStyleCnt="7"/>
      <dgm:spPr/>
    </dgm:pt>
    <dgm:pt modelId="{30440611-BEA7-4C5E-9667-F030DB8218C2}" type="pres">
      <dgm:prSet presAssocID="{9E5F8E64-E76F-447B-9AB7-911A762BCC8B}" presName="node" presStyleLbl="node1" presStyleIdx="4" presStyleCnt="7" custScaleX="120854" custRadScaleRad="100520" custRadScaleInc="23651">
        <dgm:presLayoutVars>
          <dgm:bulletEnabled val="1"/>
        </dgm:presLayoutVars>
      </dgm:prSet>
      <dgm:spPr/>
    </dgm:pt>
    <dgm:pt modelId="{788861A5-2DB5-4629-99F2-77AF1F45A774}" type="pres">
      <dgm:prSet presAssocID="{4AC7B3DD-A037-442F-8B8A-89F568E7C38F}" presName="Name9" presStyleLbl="parChTrans1D2" presStyleIdx="5" presStyleCnt="7"/>
      <dgm:spPr/>
    </dgm:pt>
    <dgm:pt modelId="{AF5E547D-350C-446E-B2B7-69598183FAB8}" type="pres">
      <dgm:prSet presAssocID="{4AC7B3DD-A037-442F-8B8A-89F568E7C38F}" presName="connTx" presStyleLbl="parChTrans1D2" presStyleIdx="5" presStyleCnt="7"/>
      <dgm:spPr/>
    </dgm:pt>
    <dgm:pt modelId="{FB592C5F-34FA-4043-9279-67F4FAAC6A01}" type="pres">
      <dgm:prSet presAssocID="{F7C697DD-C4CC-4A8D-B1A9-6343D3319142}" presName="node" presStyleLbl="node1" presStyleIdx="5" presStyleCnt="7" custScaleX="165026" custRadScaleRad="99671" custRadScaleInc="12280">
        <dgm:presLayoutVars>
          <dgm:bulletEnabled val="1"/>
        </dgm:presLayoutVars>
      </dgm:prSet>
      <dgm:spPr/>
    </dgm:pt>
    <dgm:pt modelId="{78B86C59-7627-40D6-ADD1-DCC05AC1E182}" type="pres">
      <dgm:prSet presAssocID="{51A28795-345C-474F-A882-34615CA3931E}" presName="Name9" presStyleLbl="parChTrans1D2" presStyleIdx="6" presStyleCnt="7"/>
      <dgm:spPr/>
    </dgm:pt>
    <dgm:pt modelId="{B67B91F1-F3B7-4FD1-B815-2A812DE446B2}" type="pres">
      <dgm:prSet presAssocID="{51A28795-345C-474F-A882-34615CA3931E}" presName="connTx" presStyleLbl="parChTrans1D2" presStyleIdx="6" presStyleCnt="7"/>
      <dgm:spPr/>
    </dgm:pt>
    <dgm:pt modelId="{7944BF61-D842-41C2-A1F3-B9442A3A61FB}" type="pres">
      <dgm:prSet presAssocID="{8C19140B-66C8-483F-9CE3-08B4A0FC8D58}" presName="node" presStyleLbl="node1" presStyleIdx="6" presStyleCnt="7" custRadScaleRad="103723" custRadScaleInc="400002">
        <dgm:presLayoutVars>
          <dgm:bulletEnabled val="1"/>
        </dgm:presLayoutVars>
      </dgm:prSet>
      <dgm:spPr/>
    </dgm:pt>
  </dgm:ptLst>
  <dgm:cxnLst>
    <dgm:cxn modelId="{E0B4A903-329D-4BBD-9A4F-5D6CA6EBADEE}" srcId="{1E88CD4E-5430-4FA5-BF62-BA49B0004333}" destId="{F7C697DD-C4CC-4A8D-B1A9-6343D3319142}" srcOrd="5" destOrd="0" parTransId="{4AC7B3DD-A037-442F-8B8A-89F568E7C38F}" sibTransId="{CABA3C07-E1C5-4612-A365-A01EB2672E92}"/>
    <dgm:cxn modelId="{9F022E2F-7C9D-458D-9294-03325E69559F}" type="presOf" srcId="{9621239B-4C68-4E57-AEE5-1E6696BEFB92}" destId="{3AF77A1C-7AFB-472A-BDEA-A668EA04BC52}" srcOrd="0" destOrd="0" presId="urn:microsoft.com/office/officeart/2005/8/layout/radial1"/>
    <dgm:cxn modelId="{ADA98838-28A3-4CD9-AF94-B12D4B31B89C}" type="presOf" srcId="{8F8FF83A-D4E4-459F-9E9E-D614A60C45BB}" destId="{11AD3FCB-BA43-4364-AD69-1DA79EB8B14B}" srcOrd="0" destOrd="0" presId="urn:microsoft.com/office/officeart/2005/8/layout/radial1"/>
    <dgm:cxn modelId="{A410733C-A419-4283-B856-250032DAB965}" type="presOf" srcId="{9621239B-4C68-4E57-AEE5-1E6696BEFB92}" destId="{BE0843C8-6669-48F7-9731-C1D69ADE45E2}" srcOrd="1" destOrd="0" presId="urn:microsoft.com/office/officeart/2005/8/layout/radial1"/>
    <dgm:cxn modelId="{9BD63D5C-9645-4A5F-8D43-798765507F94}" type="presOf" srcId="{72122AB2-B926-4D72-96E6-B54AA21AE0E1}" destId="{E9593A73-9635-48F7-9F7E-D711A91A1FC4}" srcOrd="0" destOrd="0" presId="urn:microsoft.com/office/officeart/2005/8/layout/radial1"/>
    <dgm:cxn modelId="{B86A5D46-6D07-4D34-A3EA-2F0D5C7F128F}" type="presOf" srcId="{51A28795-345C-474F-A882-34615CA3931E}" destId="{B67B91F1-F3B7-4FD1-B815-2A812DE446B2}" srcOrd="1" destOrd="0" presId="urn:microsoft.com/office/officeart/2005/8/layout/radial1"/>
    <dgm:cxn modelId="{CB2EE74D-A20C-4EA0-B5A5-1636CB3B8B2E}" srcId="{72122AB2-B926-4D72-96E6-B54AA21AE0E1}" destId="{25770B23-B0E9-464F-BCBA-42498F6581F7}" srcOrd="1" destOrd="0" parTransId="{465742FC-4F0E-450B-B1F1-9EB08372AE59}" sibTransId="{3BF4BCD4-04A5-4C6F-8E2D-D2962968FE14}"/>
    <dgm:cxn modelId="{5032744F-36B4-4D9B-BF59-41838A2CF0A8}" type="presOf" srcId="{E9D0268A-4D53-40E8-A30A-F449DF9A5D43}" destId="{F623DB06-F32E-441E-8C43-968A668D5284}" srcOrd="0" destOrd="0" presId="urn:microsoft.com/office/officeart/2005/8/layout/radial1"/>
    <dgm:cxn modelId="{66A2DD4F-8628-4A3D-BA3A-8F9260329C25}" srcId="{72122AB2-B926-4D72-96E6-B54AA21AE0E1}" destId="{1E88CD4E-5430-4FA5-BF62-BA49B0004333}" srcOrd="0" destOrd="0" parTransId="{65E4FE16-3354-49A2-AE94-10212FBEE772}" sibTransId="{A951B025-3CDB-45E0-B28D-508AC829A15E}"/>
    <dgm:cxn modelId="{B6C73F70-4140-4755-9A22-BD0C5540577A}" srcId="{1E88CD4E-5430-4FA5-BF62-BA49B0004333}" destId="{51DBDE90-ED62-4F26-ACBE-005435DC8757}" srcOrd="2" destOrd="0" parTransId="{1893EB5B-6424-4C8C-B33A-5386BCF24ADB}" sibTransId="{5E01B70C-0117-46B5-A241-A6B4C1562480}"/>
    <dgm:cxn modelId="{E37EEB73-1735-49C1-BFF5-AAA858FC2C30}" type="presOf" srcId="{F7C697DD-C4CC-4A8D-B1A9-6343D3319142}" destId="{FB592C5F-34FA-4043-9279-67F4FAAC6A01}" srcOrd="0" destOrd="0" presId="urn:microsoft.com/office/officeart/2005/8/layout/radial1"/>
    <dgm:cxn modelId="{768CBC56-C10D-4E81-8509-EBAC8E5BBB84}" srcId="{1E88CD4E-5430-4FA5-BF62-BA49B0004333}" destId="{9E5F8E64-E76F-447B-9AB7-911A762BCC8B}" srcOrd="4" destOrd="0" parTransId="{8F8FF83A-D4E4-459F-9E9E-D614A60C45BB}" sibTransId="{B4E4040F-DAEB-440D-B350-C8ED7E3DC8CB}"/>
    <dgm:cxn modelId="{CC4FCD59-5144-4DE7-805C-D355C42412AE}" type="presOf" srcId="{1893EB5B-6424-4C8C-B33A-5386BCF24ADB}" destId="{8E3EBEEF-28B7-4A4B-903E-2EB8F3BD21D7}" srcOrd="1" destOrd="0" presId="urn:microsoft.com/office/officeart/2005/8/layout/radial1"/>
    <dgm:cxn modelId="{19A8BF7D-CC3C-4F2C-A33C-6DC05E058819}" type="presOf" srcId="{1893EB5B-6424-4C8C-B33A-5386BCF24ADB}" destId="{B2F6BE20-0E4B-407D-9B26-5C44131702EE}" srcOrd="0" destOrd="0" presId="urn:microsoft.com/office/officeart/2005/8/layout/radial1"/>
    <dgm:cxn modelId="{9F51B180-28C0-49AF-AF2A-E11AAA7557EB}" type="presOf" srcId="{51DBDE90-ED62-4F26-ACBE-005435DC8757}" destId="{A2AF75C4-8166-4A3F-9D61-72EB19E79CEE}" srcOrd="0" destOrd="0" presId="urn:microsoft.com/office/officeart/2005/8/layout/radial1"/>
    <dgm:cxn modelId="{FA111988-B84B-4150-85B8-B478CC82685B}" type="presOf" srcId="{4AC7B3DD-A037-442F-8B8A-89F568E7C38F}" destId="{788861A5-2DB5-4629-99F2-77AF1F45A774}" srcOrd="0" destOrd="0" presId="urn:microsoft.com/office/officeart/2005/8/layout/radial1"/>
    <dgm:cxn modelId="{E906FE89-6586-4CC5-B245-6DB563E95B07}" type="presOf" srcId="{8C19140B-66C8-483F-9CE3-08B4A0FC8D58}" destId="{7944BF61-D842-41C2-A1F3-B9442A3A61FB}" srcOrd="0" destOrd="0" presId="urn:microsoft.com/office/officeart/2005/8/layout/radial1"/>
    <dgm:cxn modelId="{45D4A98C-F266-4776-B790-52D8B1BE2EFD}" type="presOf" srcId="{370C2BBF-C748-4BEE-9304-37D475D7B16D}" destId="{B99B92D1-46CF-4CA9-A5D6-257E444E766A}" srcOrd="0" destOrd="0" presId="urn:microsoft.com/office/officeart/2005/8/layout/radial1"/>
    <dgm:cxn modelId="{288FE492-8873-4978-AF44-C081132BB6B7}" type="presOf" srcId="{DE8EB7D8-AA0B-49C1-92CF-E81C4CB78644}" destId="{23C43B21-7FEB-4C7A-A6BD-B65627B10987}" srcOrd="0" destOrd="0" presId="urn:microsoft.com/office/officeart/2005/8/layout/radial1"/>
    <dgm:cxn modelId="{4A51EC93-9EDC-4BCA-85F7-CA548B524A77}" type="presOf" srcId="{D2A721F5-E02E-43AF-82C1-E0AA99E56D08}" destId="{BFD0B9CA-590E-4A2B-9B83-5C3E983F4357}" srcOrd="0" destOrd="0" presId="urn:microsoft.com/office/officeart/2005/8/layout/radial1"/>
    <dgm:cxn modelId="{C13F4595-8543-4432-B4E2-1ABFC8AA787E}" type="presOf" srcId="{D2A721F5-E02E-43AF-82C1-E0AA99E56D08}" destId="{8DCCFB2B-3A97-4B37-8445-CCFAFC05C83E}" srcOrd="1" destOrd="0" presId="urn:microsoft.com/office/officeart/2005/8/layout/radial1"/>
    <dgm:cxn modelId="{6CCDB09B-9EC3-47A6-85DD-B30AE1AFFE98}" type="presOf" srcId="{DE8EB7D8-AA0B-49C1-92CF-E81C4CB78644}" destId="{7F6B54D5-C548-414E-BF0D-58FAFB10F064}" srcOrd="1" destOrd="0" presId="urn:microsoft.com/office/officeart/2005/8/layout/radial1"/>
    <dgm:cxn modelId="{AEA4819D-5624-4748-803F-0328C85228F4}" type="presOf" srcId="{4AC7B3DD-A037-442F-8B8A-89F568E7C38F}" destId="{AF5E547D-350C-446E-B2B7-69598183FAB8}" srcOrd="1" destOrd="0" presId="urn:microsoft.com/office/officeart/2005/8/layout/radial1"/>
    <dgm:cxn modelId="{8E52169F-C3D4-4EFC-85A3-B7E8F218EC9A}" srcId="{1E88CD4E-5430-4FA5-BF62-BA49B0004333}" destId="{370C2BBF-C748-4BEE-9304-37D475D7B16D}" srcOrd="1" destOrd="0" parTransId="{9621239B-4C68-4E57-AEE5-1E6696BEFB92}" sibTransId="{FFF229E5-0FD4-4F05-8A80-B7F485FCE359}"/>
    <dgm:cxn modelId="{29A636C0-5E9A-434B-9D61-96DA6588EDF9}" srcId="{1E88CD4E-5430-4FA5-BF62-BA49B0004333}" destId="{E9D0268A-4D53-40E8-A30A-F449DF9A5D43}" srcOrd="3" destOrd="0" parTransId="{D2A721F5-E02E-43AF-82C1-E0AA99E56D08}" sibTransId="{26E7CD92-B4A4-4B31-B50D-AF1A97019AA8}"/>
    <dgm:cxn modelId="{1DE408C1-FADD-41C0-8466-B4933BDA1E9F}" type="presOf" srcId="{8F8FF83A-D4E4-459F-9E9E-D614A60C45BB}" destId="{F7723E64-1115-4CBA-A819-ABC8A311EC78}" srcOrd="1" destOrd="0" presId="urn:microsoft.com/office/officeart/2005/8/layout/radial1"/>
    <dgm:cxn modelId="{AF233DC9-43FA-429A-A72B-91E58249F53F}" type="presOf" srcId="{9E5F8E64-E76F-447B-9AB7-911A762BCC8B}" destId="{30440611-BEA7-4C5E-9667-F030DB8218C2}" srcOrd="0" destOrd="0" presId="urn:microsoft.com/office/officeart/2005/8/layout/radial1"/>
    <dgm:cxn modelId="{122282C9-830F-48C8-9982-E70D021AD335}" type="presOf" srcId="{DDF4F4EC-6B7F-48FB-81C8-C5756FD4FBC9}" destId="{675A1C6F-829D-45AA-AA8D-0D071065F7E6}" srcOrd="0" destOrd="0" presId="urn:microsoft.com/office/officeart/2005/8/layout/radial1"/>
    <dgm:cxn modelId="{02D820DA-C2D5-4184-8CD2-6EBD65DC4564}" srcId="{1E88CD4E-5430-4FA5-BF62-BA49B0004333}" destId="{DDF4F4EC-6B7F-48FB-81C8-C5756FD4FBC9}" srcOrd="0" destOrd="0" parTransId="{DE8EB7D8-AA0B-49C1-92CF-E81C4CB78644}" sibTransId="{90B56588-7272-4297-B48E-6104BA968E83}"/>
    <dgm:cxn modelId="{06AEB9E8-299B-47EF-9D34-DFA5545A5CA0}" srcId="{1E88CD4E-5430-4FA5-BF62-BA49B0004333}" destId="{8C19140B-66C8-483F-9CE3-08B4A0FC8D58}" srcOrd="6" destOrd="0" parTransId="{51A28795-345C-474F-A882-34615CA3931E}" sibTransId="{1B9E526A-D2E3-4706-968F-A1EF57769442}"/>
    <dgm:cxn modelId="{71E40EEF-0870-4183-8894-18F75AC0DD30}" type="presOf" srcId="{1E88CD4E-5430-4FA5-BF62-BA49B0004333}" destId="{F6DE8991-0249-42B5-BEF7-1E6B3357E849}" srcOrd="0" destOrd="0" presId="urn:microsoft.com/office/officeart/2005/8/layout/radial1"/>
    <dgm:cxn modelId="{AD5240F8-84F7-4945-92C1-D5B06825E477}" type="presOf" srcId="{51A28795-345C-474F-A882-34615CA3931E}" destId="{78B86C59-7627-40D6-ADD1-DCC05AC1E182}" srcOrd="0" destOrd="0" presId="urn:microsoft.com/office/officeart/2005/8/layout/radial1"/>
    <dgm:cxn modelId="{885794F8-8598-433C-AC7D-538222237685}" type="presParOf" srcId="{E9593A73-9635-48F7-9F7E-D711A91A1FC4}" destId="{F6DE8991-0249-42B5-BEF7-1E6B3357E849}" srcOrd="0" destOrd="0" presId="urn:microsoft.com/office/officeart/2005/8/layout/radial1"/>
    <dgm:cxn modelId="{D9D40AF4-6113-482A-BABD-47477D929BB3}" type="presParOf" srcId="{E9593A73-9635-48F7-9F7E-D711A91A1FC4}" destId="{23C43B21-7FEB-4C7A-A6BD-B65627B10987}" srcOrd="1" destOrd="0" presId="urn:microsoft.com/office/officeart/2005/8/layout/radial1"/>
    <dgm:cxn modelId="{8942E783-3975-4803-963A-FA1040D3B1D4}" type="presParOf" srcId="{23C43B21-7FEB-4C7A-A6BD-B65627B10987}" destId="{7F6B54D5-C548-414E-BF0D-58FAFB10F064}" srcOrd="0" destOrd="0" presId="urn:microsoft.com/office/officeart/2005/8/layout/radial1"/>
    <dgm:cxn modelId="{78983B48-04AB-4DEF-B867-E0A267FB157F}" type="presParOf" srcId="{E9593A73-9635-48F7-9F7E-D711A91A1FC4}" destId="{675A1C6F-829D-45AA-AA8D-0D071065F7E6}" srcOrd="2" destOrd="0" presId="urn:microsoft.com/office/officeart/2005/8/layout/radial1"/>
    <dgm:cxn modelId="{E508AFC3-FFD9-4278-A257-97705D442018}" type="presParOf" srcId="{E9593A73-9635-48F7-9F7E-D711A91A1FC4}" destId="{3AF77A1C-7AFB-472A-BDEA-A668EA04BC52}" srcOrd="3" destOrd="0" presId="urn:microsoft.com/office/officeart/2005/8/layout/radial1"/>
    <dgm:cxn modelId="{064B8144-C3BB-4B59-8473-D42D1CFC2090}" type="presParOf" srcId="{3AF77A1C-7AFB-472A-BDEA-A668EA04BC52}" destId="{BE0843C8-6669-48F7-9731-C1D69ADE45E2}" srcOrd="0" destOrd="0" presId="urn:microsoft.com/office/officeart/2005/8/layout/radial1"/>
    <dgm:cxn modelId="{354C9EBC-649F-49FA-A7B7-8003BAE0C053}" type="presParOf" srcId="{E9593A73-9635-48F7-9F7E-D711A91A1FC4}" destId="{B99B92D1-46CF-4CA9-A5D6-257E444E766A}" srcOrd="4" destOrd="0" presId="urn:microsoft.com/office/officeart/2005/8/layout/radial1"/>
    <dgm:cxn modelId="{5C0AA0A4-42E2-4CF3-B0AC-171194E2D204}" type="presParOf" srcId="{E9593A73-9635-48F7-9F7E-D711A91A1FC4}" destId="{B2F6BE20-0E4B-407D-9B26-5C44131702EE}" srcOrd="5" destOrd="0" presId="urn:microsoft.com/office/officeart/2005/8/layout/radial1"/>
    <dgm:cxn modelId="{F4CE80FE-5171-43FE-906A-7C717F149C05}" type="presParOf" srcId="{B2F6BE20-0E4B-407D-9B26-5C44131702EE}" destId="{8E3EBEEF-28B7-4A4B-903E-2EB8F3BD21D7}" srcOrd="0" destOrd="0" presId="urn:microsoft.com/office/officeart/2005/8/layout/radial1"/>
    <dgm:cxn modelId="{488F05D1-7D0C-4677-B86C-8E9CD95EBA37}" type="presParOf" srcId="{E9593A73-9635-48F7-9F7E-D711A91A1FC4}" destId="{A2AF75C4-8166-4A3F-9D61-72EB19E79CEE}" srcOrd="6" destOrd="0" presId="urn:microsoft.com/office/officeart/2005/8/layout/radial1"/>
    <dgm:cxn modelId="{2A588362-7963-4B93-BA1F-CD91CCED6073}" type="presParOf" srcId="{E9593A73-9635-48F7-9F7E-D711A91A1FC4}" destId="{BFD0B9CA-590E-4A2B-9B83-5C3E983F4357}" srcOrd="7" destOrd="0" presId="urn:microsoft.com/office/officeart/2005/8/layout/radial1"/>
    <dgm:cxn modelId="{D724F42B-8030-47A4-9111-9331EAF38B8D}" type="presParOf" srcId="{BFD0B9CA-590E-4A2B-9B83-5C3E983F4357}" destId="{8DCCFB2B-3A97-4B37-8445-CCFAFC05C83E}" srcOrd="0" destOrd="0" presId="urn:microsoft.com/office/officeart/2005/8/layout/radial1"/>
    <dgm:cxn modelId="{8E8613F7-E6C9-49A1-80D6-96F861FA847E}" type="presParOf" srcId="{E9593A73-9635-48F7-9F7E-D711A91A1FC4}" destId="{F623DB06-F32E-441E-8C43-968A668D5284}" srcOrd="8" destOrd="0" presId="urn:microsoft.com/office/officeart/2005/8/layout/radial1"/>
    <dgm:cxn modelId="{E30D60F8-DBB9-4E77-9863-DFCAF927E347}" type="presParOf" srcId="{E9593A73-9635-48F7-9F7E-D711A91A1FC4}" destId="{11AD3FCB-BA43-4364-AD69-1DA79EB8B14B}" srcOrd="9" destOrd="0" presId="urn:microsoft.com/office/officeart/2005/8/layout/radial1"/>
    <dgm:cxn modelId="{EBB23713-15A4-48A8-8E33-659CD9C9C54D}" type="presParOf" srcId="{11AD3FCB-BA43-4364-AD69-1DA79EB8B14B}" destId="{F7723E64-1115-4CBA-A819-ABC8A311EC78}" srcOrd="0" destOrd="0" presId="urn:microsoft.com/office/officeart/2005/8/layout/radial1"/>
    <dgm:cxn modelId="{7A63F0A3-D093-42FD-9C4A-0AC0B7B4E305}" type="presParOf" srcId="{E9593A73-9635-48F7-9F7E-D711A91A1FC4}" destId="{30440611-BEA7-4C5E-9667-F030DB8218C2}" srcOrd="10" destOrd="0" presId="urn:microsoft.com/office/officeart/2005/8/layout/radial1"/>
    <dgm:cxn modelId="{740F9432-E3DB-42DB-8CFC-31823C20B49E}" type="presParOf" srcId="{E9593A73-9635-48F7-9F7E-D711A91A1FC4}" destId="{788861A5-2DB5-4629-99F2-77AF1F45A774}" srcOrd="11" destOrd="0" presId="urn:microsoft.com/office/officeart/2005/8/layout/radial1"/>
    <dgm:cxn modelId="{F34904FD-4636-4CAF-AFC7-FDDCB59D908F}" type="presParOf" srcId="{788861A5-2DB5-4629-99F2-77AF1F45A774}" destId="{AF5E547D-350C-446E-B2B7-69598183FAB8}" srcOrd="0" destOrd="0" presId="urn:microsoft.com/office/officeart/2005/8/layout/radial1"/>
    <dgm:cxn modelId="{A07FB27D-23DA-4115-B006-B811C8204BC6}" type="presParOf" srcId="{E9593A73-9635-48F7-9F7E-D711A91A1FC4}" destId="{FB592C5F-34FA-4043-9279-67F4FAAC6A01}" srcOrd="12" destOrd="0" presId="urn:microsoft.com/office/officeart/2005/8/layout/radial1"/>
    <dgm:cxn modelId="{B59B5FEC-AF40-4099-8B6C-EBC83B1D863A}" type="presParOf" srcId="{E9593A73-9635-48F7-9F7E-D711A91A1FC4}" destId="{78B86C59-7627-40D6-ADD1-DCC05AC1E182}" srcOrd="13" destOrd="0" presId="urn:microsoft.com/office/officeart/2005/8/layout/radial1"/>
    <dgm:cxn modelId="{E2720668-86F1-4E06-8990-459A998D3B5D}" type="presParOf" srcId="{78B86C59-7627-40D6-ADD1-DCC05AC1E182}" destId="{B67B91F1-F3B7-4FD1-B815-2A812DE446B2}" srcOrd="0" destOrd="0" presId="urn:microsoft.com/office/officeart/2005/8/layout/radial1"/>
    <dgm:cxn modelId="{CACDD85B-4B70-44C4-959B-839BD07EF6E3}" type="presParOf" srcId="{E9593A73-9635-48F7-9F7E-D711A91A1FC4}" destId="{7944BF61-D842-41C2-A1F3-B9442A3A61F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BF940-59C2-484B-9589-E83E15488635}">
      <dsp:nvSpPr>
        <dsp:cNvPr id="0" name=""/>
        <dsp:cNvSpPr/>
      </dsp:nvSpPr>
      <dsp:spPr>
        <a:xfrm rot="5400000">
          <a:off x="-124778" y="127230"/>
          <a:ext cx="831856" cy="5822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1</a:t>
          </a:r>
          <a:endParaRPr lang="ru-RU" sz="1600" kern="1200" dirty="0"/>
        </a:p>
      </dsp:txBody>
      <dsp:txXfrm rot="-5400000">
        <a:off x="1" y="293602"/>
        <a:ext cx="582299" cy="249557"/>
      </dsp:txXfrm>
    </dsp:sp>
    <dsp:sp modelId="{3124F4F4-D388-44DA-BB00-4FD97E657263}">
      <dsp:nvSpPr>
        <dsp:cNvPr id="0" name=""/>
        <dsp:cNvSpPr/>
      </dsp:nvSpPr>
      <dsp:spPr>
        <a:xfrm rot="5400000">
          <a:off x="4144205" y="-3559454"/>
          <a:ext cx="540706" cy="7664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Вищі спорові рослини – це рослини, що розмножуються спорами.</a:t>
          </a:r>
        </a:p>
      </dsp:txBody>
      <dsp:txXfrm rot="-5400000">
        <a:off x="582299" y="28847"/>
        <a:ext cx="7638124" cy="487916"/>
      </dsp:txXfrm>
    </dsp:sp>
    <dsp:sp modelId="{2315BB84-367C-4A15-9D1B-6452095C1CDA}">
      <dsp:nvSpPr>
        <dsp:cNvPr id="0" name=""/>
        <dsp:cNvSpPr/>
      </dsp:nvSpPr>
      <dsp:spPr>
        <a:xfrm rot="5400000">
          <a:off x="-124778" y="860085"/>
          <a:ext cx="831856" cy="582299"/>
        </a:xfrm>
        <a:prstGeom prst="chevron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2</a:t>
          </a:r>
          <a:endParaRPr lang="ru-RU" sz="1600" kern="1200" dirty="0"/>
        </a:p>
      </dsp:txBody>
      <dsp:txXfrm rot="-5400000">
        <a:off x="1" y="1026457"/>
        <a:ext cx="582299" cy="249557"/>
      </dsp:txXfrm>
    </dsp:sp>
    <dsp:sp modelId="{88DC0F67-CA0F-4F11-AAE4-11E2B8AAA130}">
      <dsp:nvSpPr>
        <dsp:cNvPr id="0" name=""/>
        <dsp:cNvSpPr/>
      </dsp:nvSpPr>
      <dsp:spPr>
        <a:xfrm rot="5400000">
          <a:off x="4144205" y="-2826599"/>
          <a:ext cx="540706" cy="7664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Водорості не належать до вищих спорових рослин.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582299" y="761702"/>
        <a:ext cx="7638124" cy="487916"/>
      </dsp:txXfrm>
    </dsp:sp>
    <dsp:sp modelId="{D68B19F6-8733-48E1-B119-ED2696A07893}">
      <dsp:nvSpPr>
        <dsp:cNvPr id="0" name=""/>
        <dsp:cNvSpPr/>
      </dsp:nvSpPr>
      <dsp:spPr>
        <a:xfrm rot="5400000">
          <a:off x="-124778" y="1592939"/>
          <a:ext cx="831856" cy="582299"/>
        </a:xfrm>
        <a:prstGeom prst="chevron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3</a:t>
          </a:r>
          <a:endParaRPr lang="ru-RU" sz="1600" kern="1200" dirty="0"/>
        </a:p>
      </dsp:txBody>
      <dsp:txXfrm rot="-5400000">
        <a:off x="1" y="1759311"/>
        <a:ext cx="582299" cy="249557"/>
      </dsp:txXfrm>
    </dsp:sp>
    <dsp:sp modelId="{0A317C5D-CC57-4C19-B439-CD3B32064786}">
      <dsp:nvSpPr>
        <dsp:cNvPr id="0" name=""/>
        <dsp:cNvSpPr/>
      </dsp:nvSpPr>
      <dsp:spPr>
        <a:xfrm rot="5400000">
          <a:off x="4144205" y="-2093745"/>
          <a:ext cx="540706" cy="7664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утворенні торфу беруть участь спресовані рештки Чоловічої папороті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582299" y="1494556"/>
        <a:ext cx="7638124" cy="487916"/>
      </dsp:txXfrm>
    </dsp:sp>
    <dsp:sp modelId="{D802197D-C3DC-475C-9039-17A24691F29D}">
      <dsp:nvSpPr>
        <dsp:cNvPr id="0" name=""/>
        <dsp:cNvSpPr/>
      </dsp:nvSpPr>
      <dsp:spPr>
        <a:xfrm rot="5400000">
          <a:off x="-124778" y="2325794"/>
          <a:ext cx="831856" cy="582299"/>
        </a:xfrm>
        <a:prstGeom prst="chevron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4</a:t>
          </a:r>
          <a:endParaRPr lang="ru-RU" sz="1600" kern="1200" dirty="0"/>
        </a:p>
      </dsp:txBody>
      <dsp:txXfrm rot="-5400000">
        <a:off x="1" y="2492166"/>
        <a:ext cx="582299" cy="249557"/>
      </dsp:txXfrm>
    </dsp:sp>
    <dsp:sp modelId="{17F4620D-27FC-477F-A324-C38324C67D8E}">
      <dsp:nvSpPr>
        <dsp:cNvPr id="0" name=""/>
        <dsp:cNvSpPr/>
      </dsp:nvSpPr>
      <dsp:spPr>
        <a:xfrm rot="5400000">
          <a:off x="4144205" y="-1286737"/>
          <a:ext cx="540706" cy="7664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Мохоподібні мають таку будову: корінь, стебло, листки 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582299" y="2301564"/>
        <a:ext cx="7638124" cy="487916"/>
      </dsp:txXfrm>
    </dsp:sp>
    <dsp:sp modelId="{D651BC85-115F-4124-8CD3-68EE3FFFA1E5}">
      <dsp:nvSpPr>
        <dsp:cNvPr id="0" name=""/>
        <dsp:cNvSpPr/>
      </dsp:nvSpPr>
      <dsp:spPr>
        <a:xfrm rot="5400000">
          <a:off x="-124778" y="3058649"/>
          <a:ext cx="831856" cy="582299"/>
        </a:xfrm>
        <a:prstGeom prst="chevron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5</a:t>
          </a:r>
          <a:endParaRPr lang="ru-RU" sz="1600" kern="1200" dirty="0"/>
        </a:p>
      </dsp:txBody>
      <dsp:txXfrm rot="-5400000">
        <a:off x="1" y="3225021"/>
        <a:ext cx="582299" cy="249557"/>
      </dsp:txXfrm>
    </dsp:sp>
    <dsp:sp modelId="{E8D03F16-21DF-4E4B-92A5-1602085FA731}">
      <dsp:nvSpPr>
        <dsp:cNvPr id="0" name=""/>
        <dsp:cNvSpPr/>
      </dsp:nvSpPr>
      <dsp:spPr>
        <a:xfrm rot="5400000">
          <a:off x="4144205" y="-628035"/>
          <a:ext cx="540706" cy="7664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Спорангій – це орган статевого розмноження рослин. 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582299" y="2960266"/>
        <a:ext cx="7638124" cy="487916"/>
      </dsp:txXfrm>
    </dsp:sp>
    <dsp:sp modelId="{F53C3BAA-82C9-4071-B65E-E93EAF464FD0}">
      <dsp:nvSpPr>
        <dsp:cNvPr id="0" name=""/>
        <dsp:cNvSpPr/>
      </dsp:nvSpPr>
      <dsp:spPr>
        <a:xfrm rot="5400000">
          <a:off x="-124778" y="3791504"/>
          <a:ext cx="831856" cy="582299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6</a:t>
          </a:r>
          <a:endParaRPr lang="ru-RU" sz="1600" kern="1200" dirty="0"/>
        </a:p>
      </dsp:txBody>
      <dsp:txXfrm rot="-5400000">
        <a:off x="1" y="3957876"/>
        <a:ext cx="582299" cy="249557"/>
      </dsp:txXfrm>
    </dsp:sp>
    <dsp:sp modelId="{4A64C7BE-C921-4531-9C2E-6880D97CF8A4}">
      <dsp:nvSpPr>
        <dsp:cNvPr id="0" name=""/>
        <dsp:cNvSpPr/>
      </dsp:nvSpPr>
      <dsp:spPr>
        <a:xfrm rot="5400000">
          <a:off x="4144205" y="104819"/>
          <a:ext cx="540706" cy="7664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 Мохів гаметофіт переважає у циклі відтворення.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582299" y="3693121"/>
        <a:ext cx="7638124" cy="487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BF940-59C2-484B-9589-E83E15488635}">
      <dsp:nvSpPr>
        <dsp:cNvPr id="0" name=""/>
        <dsp:cNvSpPr/>
      </dsp:nvSpPr>
      <dsp:spPr>
        <a:xfrm rot="5400000">
          <a:off x="-124778" y="127230"/>
          <a:ext cx="831856" cy="5822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1</a:t>
          </a:r>
          <a:endParaRPr lang="ru-RU" sz="1600" kern="1200" dirty="0"/>
        </a:p>
      </dsp:txBody>
      <dsp:txXfrm rot="-5400000">
        <a:off x="1" y="293602"/>
        <a:ext cx="582299" cy="249557"/>
      </dsp:txXfrm>
    </dsp:sp>
    <dsp:sp modelId="{3124F4F4-D388-44DA-BB00-4FD97E657263}">
      <dsp:nvSpPr>
        <dsp:cNvPr id="0" name=""/>
        <dsp:cNvSpPr/>
      </dsp:nvSpPr>
      <dsp:spPr>
        <a:xfrm rot="5400000">
          <a:off x="4144205" y="-3559454"/>
          <a:ext cx="540706" cy="7664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Вищі спорові рослини – це рослини, що розмножуються спорами.</a:t>
          </a:r>
        </a:p>
      </dsp:txBody>
      <dsp:txXfrm rot="-5400000">
        <a:off x="582299" y="28847"/>
        <a:ext cx="7638124" cy="487916"/>
      </dsp:txXfrm>
    </dsp:sp>
    <dsp:sp modelId="{2315BB84-367C-4A15-9D1B-6452095C1CDA}">
      <dsp:nvSpPr>
        <dsp:cNvPr id="0" name=""/>
        <dsp:cNvSpPr/>
      </dsp:nvSpPr>
      <dsp:spPr>
        <a:xfrm rot="5400000">
          <a:off x="-124778" y="860085"/>
          <a:ext cx="831856" cy="582299"/>
        </a:xfrm>
        <a:prstGeom prst="chevron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2</a:t>
          </a:r>
          <a:endParaRPr lang="ru-RU" sz="1600" kern="1200" dirty="0"/>
        </a:p>
      </dsp:txBody>
      <dsp:txXfrm rot="-5400000">
        <a:off x="1" y="1026457"/>
        <a:ext cx="582299" cy="249557"/>
      </dsp:txXfrm>
    </dsp:sp>
    <dsp:sp modelId="{88DC0F67-CA0F-4F11-AAE4-11E2B8AAA130}">
      <dsp:nvSpPr>
        <dsp:cNvPr id="0" name=""/>
        <dsp:cNvSpPr/>
      </dsp:nvSpPr>
      <dsp:spPr>
        <a:xfrm rot="5400000">
          <a:off x="4144205" y="-2826599"/>
          <a:ext cx="540706" cy="7664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Водорості не належать до вищих спорових рослин.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582299" y="761702"/>
        <a:ext cx="7638124" cy="487916"/>
      </dsp:txXfrm>
    </dsp:sp>
    <dsp:sp modelId="{D68B19F6-8733-48E1-B119-ED2696A07893}">
      <dsp:nvSpPr>
        <dsp:cNvPr id="0" name=""/>
        <dsp:cNvSpPr/>
      </dsp:nvSpPr>
      <dsp:spPr>
        <a:xfrm rot="5400000">
          <a:off x="-124778" y="1592939"/>
          <a:ext cx="831856" cy="582299"/>
        </a:xfrm>
        <a:prstGeom prst="chevron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3</a:t>
          </a:r>
          <a:endParaRPr lang="ru-RU" sz="1600" kern="1200" dirty="0"/>
        </a:p>
      </dsp:txBody>
      <dsp:txXfrm rot="-5400000">
        <a:off x="1" y="1759311"/>
        <a:ext cx="582299" cy="249557"/>
      </dsp:txXfrm>
    </dsp:sp>
    <dsp:sp modelId="{0A317C5D-CC57-4C19-B439-CD3B32064786}">
      <dsp:nvSpPr>
        <dsp:cNvPr id="0" name=""/>
        <dsp:cNvSpPr/>
      </dsp:nvSpPr>
      <dsp:spPr>
        <a:xfrm rot="5400000">
          <a:off x="4144205" y="-2093745"/>
          <a:ext cx="540706" cy="7664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утворенні торфу беруть участь спресовані рештки Чоловічої папороті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582299" y="1494556"/>
        <a:ext cx="7638124" cy="487916"/>
      </dsp:txXfrm>
    </dsp:sp>
    <dsp:sp modelId="{D802197D-C3DC-475C-9039-17A24691F29D}">
      <dsp:nvSpPr>
        <dsp:cNvPr id="0" name=""/>
        <dsp:cNvSpPr/>
      </dsp:nvSpPr>
      <dsp:spPr>
        <a:xfrm rot="5400000">
          <a:off x="-124778" y="2325794"/>
          <a:ext cx="831856" cy="582299"/>
        </a:xfrm>
        <a:prstGeom prst="chevron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4</a:t>
          </a:r>
          <a:endParaRPr lang="ru-RU" sz="1600" kern="1200" dirty="0"/>
        </a:p>
      </dsp:txBody>
      <dsp:txXfrm rot="-5400000">
        <a:off x="1" y="2492166"/>
        <a:ext cx="582299" cy="249557"/>
      </dsp:txXfrm>
    </dsp:sp>
    <dsp:sp modelId="{17F4620D-27FC-477F-A324-C38324C67D8E}">
      <dsp:nvSpPr>
        <dsp:cNvPr id="0" name=""/>
        <dsp:cNvSpPr/>
      </dsp:nvSpPr>
      <dsp:spPr>
        <a:xfrm rot="5400000">
          <a:off x="4144205" y="-1286737"/>
          <a:ext cx="540706" cy="7664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Мохоподібні мають таку будову: корінь, стебло, листки 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582299" y="2301564"/>
        <a:ext cx="7638124" cy="487916"/>
      </dsp:txXfrm>
    </dsp:sp>
    <dsp:sp modelId="{D651BC85-115F-4124-8CD3-68EE3FFFA1E5}">
      <dsp:nvSpPr>
        <dsp:cNvPr id="0" name=""/>
        <dsp:cNvSpPr/>
      </dsp:nvSpPr>
      <dsp:spPr>
        <a:xfrm rot="5400000">
          <a:off x="-124778" y="3058649"/>
          <a:ext cx="831856" cy="582299"/>
        </a:xfrm>
        <a:prstGeom prst="chevron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5</a:t>
          </a:r>
          <a:endParaRPr lang="ru-RU" sz="1600" kern="1200" dirty="0"/>
        </a:p>
      </dsp:txBody>
      <dsp:txXfrm rot="-5400000">
        <a:off x="1" y="3225021"/>
        <a:ext cx="582299" cy="249557"/>
      </dsp:txXfrm>
    </dsp:sp>
    <dsp:sp modelId="{E8D03F16-21DF-4E4B-92A5-1602085FA731}">
      <dsp:nvSpPr>
        <dsp:cNvPr id="0" name=""/>
        <dsp:cNvSpPr/>
      </dsp:nvSpPr>
      <dsp:spPr>
        <a:xfrm rot="5400000">
          <a:off x="4144205" y="-628035"/>
          <a:ext cx="540706" cy="7664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Спорангій – це орган статевого розмноження рослин. 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582299" y="2960266"/>
        <a:ext cx="7638124" cy="487916"/>
      </dsp:txXfrm>
    </dsp:sp>
    <dsp:sp modelId="{F53C3BAA-82C9-4071-B65E-E93EAF464FD0}">
      <dsp:nvSpPr>
        <dsp:cNvPr id="0" name=""/>
        <dsp:cNvSpPr/>
      </dsp:nvSpPr>
      <dsp:spPr>
        <a:xfrm rot="5400000">
          <a:off x="-124778" y="3791504"/>
          <a:ext cx="831856" cy="582299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6</a:t>
          </a:r>
          <a:endParaRPr lang="ru-RU" sz="1600" kern="1200" dirty="0"/>
        </a:p>
      </dsp:txBody>
      <dsp:txXfrm rot="-5400000">
        <a:off x="1" y="3957876"/>
        <a:ext cx="582299" cy="249557"/>
      </dsp:txXfrm>
    </dsp:sp>
    <dsp:sp modelId="{4A64C7BE-C921-4531-9C2E-6880D97CF8A4}">
      <dsp:nvSpPr>
        <dsp:cNvPr id="0" name=""/>
        <dsp:cNvSpPr/>
      </dsp:nvSpPr>
      <dsp:spPr>
        <a:xfrm rot="5400000">
          <a:off x="4144205" y="104819"/>
          <a:ext cx="540706" cy="7664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 Мохів гаметофіт переважає у циклі відтворення.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582299" y="3693121"/>
        <a:ext cx="7638124" cy="487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3C567-4B07-4616-B8C9-26111D33E493}">
      <dsp:nvSpPr>
        <dsp:cNvPr id="0" name=""/>
        <dsp:cNvSpPr/>
      </dsp:nvSpPr>
      <dsp:spPr>
        <a:xfrm>
          <a:off x="-3375217" y="-519069"/>
          <a:ext cx="4024591" cy="4024591"/>
        </a:xfrm>
        <a:prstGeom prst="blockArc">
          <a:avLst>
            <a:gd name="adj1" fmla="val 18900000"/>
            <a:gd name="adj2" fmla="val 2700000"/>
            <a:gd name="adj3" fmla="val 53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AA509-4153-4134-B75C-04807DD18CDC}">
      <dsp:nvSpPr>
        <dsp:cNvPr id="0" name=""/>
        <dsp:cNvSpPr/>
      </dsp:nvSpPr>
      <dsp:spPr>
        <a:xfrm>
          <a:off x="340514" y="229598"/>
          <a:ext cx="2497784" cy="4594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Мохи</a:t>
          </a:r>
          <a:endParaRPr lang="ru-RU" sz="2400" kern="1200" dirty="0"/>
        </a:p>
      </dsp:txBody>
      <dsp:txXfrm>
        <a:off x="340514" y="229598"/>
        <a:ext cx="2497784" cy="459435"/>
      </dsp:txXfrm>
    </dsp:sp>
    <dsp:sp modelId="{A2FB9FA3-D19E-4B5B-8EA1-A639B2A01F56}">
      <dsp:nvSpPr>
        <dsp:cNvPr id="0" name=""/>
        <dsp:cNvSpPr/>
      </dsp:nvSpPr>
      <dsp:spPr>
        <a:xfrm>
          <a:off x="53366" y="172168"/>
          <a:ext cx="574294" cy="574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88A83-BD5B-4124-ACA9-81FD07AB818F}">
      <dsp:nvSpPr>
        <dsp:cNvPr id="0" name=""/>
        <dsp:cNvSpPr/>
      </dsp:nvSpPr>
      <dsp:spPr>
        <a:xfrm>
          <a:off x="603919" y="918871"/>
          <a:ext cx="2234379" cy="459435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Хвощі</a:t>
          </a:r>
          <a:endParaRPr lang="ru-RU" sz="2400" kern="1200" dirty="0"/>
        </a:p>
      </dsp:txBody>
      <dsp:txXfrm>
        <a:off x="603919" y="918871"/>
        <a:ext cx="2234379" cy="459435"/>
      </dsp:txXfrm>
    </dsp:sp>
    <dsp:sp modelId="{73DB3B9E-DED1-47D1-ADE2-95DF49B110A8}">
      <dsp:nvSpPr>
        <dsp:cNvPr id="0" name=""/>
        <dsp:cNvSpPr/>
      </dsp:nvSpPr>
      <dsp:spPr>
        <a:xfrm>
          <a:off x="316771" y="861442"/>
          <a:ext cx="574294" cy="574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3398B-4408-4B7F-AD16-031543989418}">
      <dsp:nvSpPr>
        <dsp:cNvPr id="0" name=""/>
        <dsp:cNvSpPr/>
      </dsp:nvSpPr>
      <dsp:spPr>
        <a:xfrm>
          <a:off x="603919" y="1608144"/>
          <a:ext cx="2234379" cy="459435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плауни</a:t>
          </a:r>
          <a:endParaRPr lang="ru-RU" sz="2400" kern="1200" dirty="0"/>
        </a:p>
      </dsp:txBody>
      <dsp:txXfrm>
        <a:off x="603919" y="1608144"/>
        <a:ext cx="2234379" cy="459435"/>
      </dsp:txXfrm>
    </dsp:sp>
    <dsp:sp modelId="{69A9C7C9-1186-4107-B656-E82E13B8E689}">
      <dsp:nvSpPr>
        <dsp:cNvPr id="0" name=""/>
        <dsp:cNvSpPr/>
      </dsp:nvSpPr>
      <dsp:spPr>
        <a:xfrm>
          <a:off x="316771" y="1550715"/>
          <a:ext cx="574294" cy="574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268C2-697C-411C-B07E-7F1137EEDF81}">
      <dsp:nvSpPr>
        <dsp:cNvPr id="0" name=""/>
        <dsp:cNvSpPr/>
      </dsp:nvSpPr>
      <dsp:spPr>
        <a:xfrm>
          <a:off x="340514" y="2297417"/>
          <a:ext cx="2497784" cy="45943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Папороті</a:t>
          </a:r>
          <a:endParaRPr lang="ru-RU" sz="2400" kern="1200" dirty="0"/>
        </a:p>
      </dsp:txBody>
      <dsp:txXfrm>
        <a:off x="340514" y="2297417"/>
        <a:ext cx="2497784" cy="459435"/>
      </dsp:txXfrm>
    </dsp:sp>
    <dsp:sp modelId="{8B90D042-D921-462B-A5CD-58A397502961}">
      <dsp:nvSpPr>
        <dsp:cNvPr id="0" name=""/>
        <dsp:cNvSpPr/>
      </dsp:nvSpPr>
      <dsp:spPr>
        <a:xfrm>
          <a:off x="53366" y="2239988"/>
          <a:ext cx="574294" cy="574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3C567-4B07-4616-B8C9-26111D33E493}">
      <dsp:nvSpPr>
        <dsp:cNvPr id="0" name=""/>
        <dsp:cNvSpPr/>
      </dsp:nvSpPr>
      <dsp:spPr>
        <a:xfrm>
          <a:off x="-3375217" y="-519069"/>
          <a:ext cx="4024591" cy="4024591"/>
        </a:xfrm>
        <a:prstGeom prst="blockArc">
          <a:avLst>
            <a:gd name="adj1" fmla="val 18900000"/>
            <a:gd name="adj2" fmla="val 2700000"/>
            <a:gd name="adj3" fmla="val 53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AA509-4153-4134-B75C-04807DD18CDC}">
      <dsp:nvSpPr>
        <dsp:cNvPr id="0" name=""/>
        <dsp:cNvSpPr/>
      </dsp:nvSpPr>
      <dsp:spPr>
        <a:xfrm>
          <a:off x="340514" y="229598"/>
          <a:ext cx="2497784" cy="4594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Мохи</a:t>
          </a:r>
          <a:endParaRPr lang="ru-RU" sz="2400" kern="1200" dirty="0"/>
        </a:p>
      </dsp:txBody>
      <dsp:txXfrm>
        <a:off x="340514" y="229598"/>
        <a:ext cx="2497784" cy="459435"/>
      </dsp:txXfrm>
    </dsp:sp>
    <dsp:sp modelId="{A2FB9FA3-D19E-4B5B-8EA1-A639B2A01F56}">
      <dsp:nvSpPr>
        <dsp:cNvPr id="0" name=""/>
        <dsp:cNvSpPr/>
      </dsp:nvSpPr>
      <dsp:spPr>
        <a:xfrm>
          <a:off x="53366" y="172168"/>
          <a:ext cx="574294" cy="574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88A83-BD5B-4124-ACA9-81FD07AB818F}">
      <dsp:nvSpPr>
        <dsp:cNvPr id="0" name=""/>
        <dsp:cNvSpPr/>
      </dsp:nvSpPr>
      <dsp:spPr>
        <a:xfrm>
          <a:off x="603919" y="918871"/>
          <a:ext cx="2234379" cy="459435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Хвощі</a:t>
          </a:r>
          <a:endParaRPr lang="ru-RU" sz="2400" kern="1200" dirty="0"/>
        </a:p>
      </dsp:txBody>
      <dsp:txXfrm>
        <a:off x="603919" y="918871"/>
        <a:ext cx="2234379" cy="459435"/>
      </dsp:txXfrm>
    </dsp:sp>
    <dsp:sp modelId="{73DB3B9E-DED1-47D1-ADE2-95DF49B110A8}">
      <dsp:nvSpPr>
        <dsp:cNvPr id="0" name=""/>
        <dsp:cNvSpPr/>
      </dsp:nvSpPr>
      <dsp:spPr>
        <a:xfrm>
          <a:off x="316771" y="861442"/>
          <a:ext cx="574294" cy="574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3398B-4408-4B7F-AD16-031543989418}">
      <dsp:nvSpPr>
        <dsp:cNvPr id="0" name=""/>
        <dsp:cNvSpPr/>
      </dsp:nvSpPr>
      <dsp:spPr>
        <a:xfrm>
          <a:off x="603919" y="1608144"/>
          <a:ext cx="2234379" cy="459435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плауни</a:t>
          </a:r>
          <a:endParaRPr lang="ru-RU" sz="2400" kern="1200" dirty="0"/>
        </a:p>
      </dsp:txBody>
      <dsp:txXfrm>
        <a:off x="603919" y="1608144"/>
        <a:ext cx="2234379" cy="459435"/>
      </dsp:txXfrm>
    </dsp:sp>
    <dsp:sp modelId="{69A9C7C9-1186-4107-B656-E82E13B8E689}">
      <dsp:nvSpPr>
        <dsp:cNvPr id="0" name=""/>
        <dsp:cNvSpPr/>
      </dsp:nvSpPr>
      <dsp:spPr>
        <a:xfrm>
          <a:off x="316771" y="1550715"/>
          <a:ext cx="574294" cy="574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268C2-697C-411C-B07E-7F1137EEDF81}">
      <dsp:nvSpPr>
        <dsp:cNvPr id="0" name=""/>
        <dsp:cNvSpPr/>
      </dsp:nvSpPr>
      <dsp:spPr>
        <a:xfrm>
          <a:off x="340514" y="2297417"/>
          <a:ext cx="2497784" cy="45943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Папороті</a:t>
          </a:r>
          <a:endParaRPr lang="ru-RU" sz="2400" kern="1200" dirty="0"/>
        </a:p>
      </dsp:txBody>
      <dsp:txXfrm>
        <a:off x="340514" y="2297417"/>
        <a:ext cx="2497784" cy="459435"/>
      </dsp:txXfrm>
    </dsp:sp>
    <dsp:sp modelId="{8B90D042-D921-462B-A5CD-58A397502961}">
      <dsp:nvSpPr>
        <dsp:cNvPr id="0" name=""/>
        <dsp:cNvSpPr/>
      </dsp:nvSpPr>
      <dsp:spPr>
        <a:xfrm>
          <a:off x="53366" y="2239988"/>
          <a:ext cx="574294" cy="574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E69FC-B258-4BFE-AA2E-003E753E17D6}">
      <dsp:nvSpPr>
        <dsp:cNvPr id="0" name=""/>
        <dsp:cNvSpPr/>
      </dsp:nvSpPr>
      <dsp:spPr>
        <a:xfrm>
          <a:off x="0" y="0"/>
          <a:ext cx="8017571" cy="17145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99B94-518D-4750-A2DF-FA41658A79BA}">
      <dsp:nvSpPr>
        <dsp:cNvPr id="0" name=""/>
        <dsp:cNvSpPr/>
      </dsp:nvSpPr>
      <dsp:spPr>
        <a:xfrm>
          <a:off x="241582" y="35000"/>
          <a:ext cx="1621013" cy="16444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8C45B-FF4A-49BF-ABEF-150CE50AB6DF}">
      <dsp:nvSpPr>
        <dsp:cNvPr id="0" name=""/>
        <dsp:cNvSpPr/>
      </dsp:nvSpPr>
      <dsp:spPr>
        <a:xfrm rot="10800000">
          <a:off x="241582" y="1714499"/>
          <a:ext cx="1621013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Гнетові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1434" y="1714499"/>
        <a:ext cx="1521309" cy="2045648"/>
      </dsp:txXfrm>
    </dsp:sp>
    <dsp:sp modelId="{E6F168DC-76F7-4B65-8DFE-2B95D847BE41}">
      <dsp:nvSpPr>
        <dsp:cNvPr id="0" name=""/>
        <dsp:cNvSpPr/>
      </dsp:nvSpPr>
      <dsp:spPr>
        <a:xfrm>
          <a:off x="2306721" y="35000"/>
          <a:ext cx="1621013" cy="16444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B59AD-E56F-4A0D-80A3-E69AB786AA35}">
      <dsp:nvSpPr>
        <dsp:cNvPr id="0" name=""/>
        <dsp:cNvSpPr/>
      </dsp:nvSpPr>
      <dsp:spPr>
        <a:xfrm rot="10800000">
          <a:off x="2024697" y="1714499"/>
          <a:ext cx="2185061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Саговникові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89141" y="1714499"/>
        <a:ext cx="2056173" cy="2031056"/>
      </dsp:txXfrm>
    </dsp:sp>
    <dsp:sp modelId="{41801482-9007-4AE4-906D-9FD44DCFE97C}">
      <dsp:nvSpPr>
        <dsp:cNvPr id="0" name=""/>
        <dsp:cNvSpPr/>
      </dsp:nvSpPr>
      <dsp:spPr>
        <a:xfrm>
          <a:off x="4371860" y="35000"/>
          <a:ext cx="1621013" cy="16444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32D75-9E96-4FD7-A6AE-2765038941E6}">
      <dsp:nvSpPr>
        <dsp:cNvPr id="0" name=""/>
        <dsp:cNvSpPr/>
      </dsp:nvSpPr>
      <dsp:spPr>
        <a:xfrm rot="10800000">
          <a:off x="4371860" y="1714499"/>
          <a:ext cx="1621013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Гінкгові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421712" y="1714499"/>
        <a:ext cx="1521309" cy="2045648"/>
      </dsp:txXfrm>
    </dsp:sp>
    <dsp:sp modelId="{3D47448C-EB24-46DF-8C20-36205968ACF6}">
      <dsp:nvSpPr>
        <dsp:cNvPr id="0" name=""/>
        <dsp:cNvSpPr/>
      </dsp:nvSpPr>
      <dsp:spPr>
        <a:xfrm>
          <a:off x="6154974" y="35705"/>
          <a:ext cx="1621013" cy="16430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8B519-A6C7-43DF-84A2-439550B1ABA9}">
      <dsp:nvSpPr>
        <dsp:cNvPr id="0" name=""/>
        <dsp:cNvSpPr/>
      </dsp:nvSpPr>
      <dsp:spPr>
        <a:xfrm rot="10800000">
          <a:off x="6154974" y="1714499"/>
          <a:ext cx="1621013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Хвойні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204826" y="1714499"/>
        <a:ext cx="1521309" cy="2045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3BB54-85AE-472B-A10F-030E8659B6E0}">
      <dsp:nvSpPr>
        <dsp:cNvPr id="0" name=""/>
        <dsp:cNvSpPr/>
      </dsp:nvSpPr>
      <dsp:spPr>
        <a:xfrm>
          <a:off x="0" y="0"/>
          <a:ext cx="4063999" cy="4063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8BD843-EEFC-4689-B3F5-13FEFC37C329}">
      <dsp:nvSpPr>
        <dsp:cNvPr id="0" name=""/>
        <dsp:cNvSpPr/>
      </dsp:nvSpPr>
      <dsp:spPr>
        <a:xfrm>
          <a:off x="2031999" y="0"/>
          <a:ext cx="5587999" cy="406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Соснові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1999" y="0"/>
        <a:ext cx="2793999" cy="863599"/>
      </dsp:txXfrm>
    </dsp:sp>
    <dsp:sp modelId="{A87871E2-C5B3-4C7F-A1B6-A617737822E5}">
      <dsp:nvSpPr>
        <dsp:cNvPr id="0" name=""/>
        <dsp:cNvSpPr/>
      </dsp:nvSpPr>
      <dsp:spPr>
        <a:xfrm>
          <a:off x="533399" y="863599"/>
          <a:ext cx="2997200" cy="29972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92231A-6CEA-4723-A12B-34E3D8D0E26E}">
      <dsp:nvSpPr>
        <dsp:cNvPr id="0" name=""/>
        <dsp:cNvSpPr/>
      </dsp:nvSpPr>
      <dsp:spPr>
        <a:xfrm>
          <a:off x="2031999" y="899671"/>
          <a:ext cx="5587999" cy="29250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882775" algn="l"/>
            </a:tabLst>
          </a:pPr>
          <a:r>
            <a:rPr lang="uk-UA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Кипарисові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1999" y="899671"/>
        <a:ext cx="2793999" cy="842813"/>
      </dsp:txXfrm>
    </dsp:sp>
    <dsp:sp modelId="{AC2B7F6C-95C5-4DBD-A841-8EB9ED4E7AD8}">
      <dsp:nvSpPr>
        <dsp:cNvPr id="0" name=""/>
        <dsp:cNvSpPr/>
      </dsp:nvSpPr>
      <dsp:spPr>
        <a:xfrm>
          <a:off x="1066799" y="1727200"/>
          <a:ext cx="1930399" cy="19303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61E3A2-283C-4EF5-863C-5272848334E3}">
      <dsp:nvSpPr>
        <dsp:cNvPr id="0" name=""/>
        <dsp:cNvSpPr/>
      </dsp:nvSpPr>
      <dsp:spPr>
        <a:xfrm>
          <a:off x="2031999" y="1727200"/>
          <a:ext cx="5587999" cy="193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Ефедрові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1999" y="1727200"/>
        <a:ext cx="2793999" cy="863600"/>
      </dsp:txXfrm>
    </dsp:sp>
    <dsp:sp modelId="{8C9D8548-CBC4-4342-B849-7AEC55AF4AC6}">
      <dsp:nvSpPr>
        <dsp:cNvPr id="0" name=""/>
        <dsp:cNvSpPr/>
      </dsp:nvSpPr>
      <dsp:spPr>
        <a:xfrm>
          <a:off x="1600199" y="2590800"/>
          <a:ext cx="863599" cy="8635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4531ED-7871-4E98-8399-A1B728093053}">
      <dsp:nvSpPr>
        <dsp:cNvPr id="0" name=""/>
        <dsp:cNvSpPr/>
      </dsp:nvSpPr>
      <dsp:spPr>
        <a:xfrm>
          <a:off x="2031999" y="2590800"/>
          <a:ext cx="5587999" cy="863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Тисові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1999" y="2590800"/>
        <a:ext cx="2793999" cy="863599"/>
      </dsp:txXfrm>
    </dsp:sp>
    <dsp:sp modelId="{EDF8C6F6-D4B2-4A02-87E8-DE005FF84A17}">
      <dsp:nvSpPr>
        <dsp:cNvPr id="0" name=""/>
        <dsp:cNvSpPr/>
      </dsp:nvSpPr>
      <dsp:spPr>
        <a:xfrm>
          <a:off x="4825999" y="0"/>
          <a:ext cx="2793999" cy="86359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Ялиця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Модрина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Ялина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Сосна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5999" y="0"/>
        <a:ext cx="2793999" cy="863599"/>
      </dsp:txXfrm>
    </dsp:sp>
    <dsp:sp modelId="{3EFC0445-5D72-41DD-9C9C-BB6FB67C65E5}">
      <dsp:nvSpPr>
        <dsp:cNvPr id="0" name=""/>
        <dsp:cNvSpPr/>
      </dsp:nvSpPr>
      <dsp:spPr>
        <a:xfrm>
          <a:off x="4825999" y="863599"/>
          <a:ext cx="2793999" cy="8636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Ялівець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Туя західна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5999" y="863599"/>
        <a:ext cx="2793999" cy="863600"/>
      </dsp:txXfrm>
    </dsp:sp>
    <dsp:sp modelId="{9D0F7BFC-16ED-4DD3-950D-EF3F960264A7}">
      <dsp:nvSpPr>
        <dsp:cNvPr id="0" name=""/>
        <dsp:cNvSpPr/>
      </dsp:nvSpPr>
      <dsp:spPr>
        <a:xfrm>
          <a:off x="4825999" y="1727200"/>
          <a:ext cx="2793999" cy="8636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Ефедра </a:t>
          </a:r>
          <a:r>
            <a:rPr lang="uk-UA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двоколоса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5999" y="1727200"/>
        <a:ext cx="2793999" cy="863600"/>
      </dsp:txXfrm>
    </dsp:sp>
    <dsp:sp modelId="{89083C78-9EC3-4722-98E2-BD4BDD3833A4}">
      <dsp:nvSpPr>
        <dsp:cNvPr id="0" name=""/>
        <dsp:cNvSpPr/>
      </dsp:nvSpPr>
      <dsp:spPr>
        <a:xfrm>
          <a:off x="4825999" y="2590800"/>
          <a:ext cx="2793999" cy="86359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Тис Ягідний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5999" y="2590800"/>
        <a:ext cx="2793999" cy="863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E8991-0249-42B5-BEF7-1E6B3357E849}">
      <dsp:nvSpPr>
        <dsp:cNvPr id="0" name=""/>
        <dsp:cNvSpPr/>
      </dsp:nvSpPr>
      <dsp:spPr>
        <a:xfrm>
          <a:off x="3490962" y="1692685"/>
          <a:ext cx="1117028" cy="1117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Значення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4547" y="1856270"/>
        <a:ext cx="789858" cy="789858"/>
      </dsp:txXfrm>
    </dsp:sp>
    <dsp:sp modelId="{23C43B21-7FEB-4C7A-A6BD-B65627B10987}">
      <dsp:nvSpPr>
        <dsp:cNvPr id="0" name=""/>
        <dsp:cNvSpPr/>
      </dsp:nvSpPr>
      <dsp:spPr>
        <a:xfrm rot="16096767">
          <a:off x="3753481" y="1409654"/>
          <a:ext cx="542174" cy="24635"/>
        </a:xfrm>
        <a:custGeom>
          <a:avLst/>
          <a:gdLst/>
          <a:ahLst/>
          <a:cxnLst/>
          <a:rect l="0" t="0" r="0" b="0"/>
          <a:pathLst>
            <a:path>
              <a:moveTo>
                <a:pt x="0" y="12317"/>
              </a:moveTo>
              <a:lnTo>
                <a:pt x="542174" y="123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4011013" y="1408418"/>
        <a:ext cx="27108" cy="27108"/>
      </dsp:txXfrm>
    </dsp:sp>
    <dsp:sp modelId="{675A1C6F-829D-45AA-AA8D-0D071065F7E6}">
      <dsp:nvSpPr>
        <dsp:cNvPr id="0" name=""/>
        <dsp:cNvSpPr/>
      </dsp:nvSpPr>
      <dsp:spPr>
        <a:xfrm>
          <a:off x="3230330" y="34111"/>
          <a:ext cx="1538650" cy="1117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Джерело деревини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5660" y="197696"/>
        <a:ext cx="1087990" cy="789858"/>
      </dsp:txXfrm>
    </dsp:sp>
    <dsp:sp modelId="{3AF77A1C-7AFB-472A-BDEA-A668EA04BC52}">
      <dsp:nvSpPr>
        <dsp:cNvPr id="0" name=""/>
        <dsp:cNvSpPr/>
      </dsp:nvSpPr>
      <dsp:spPr>
        <a:xfrm rot="12698362">
          <a:off x="2996964" y="1782409"/>
          <a:ext cx="623336" cy="24635"/>
        </a:xfrm>
        <a:custGeom>
          <a:avLst/>
          <a:gdLst/>
          <a:ahLst/>
          <a:cxnLst/>
          <a:rect l="0" t="0" r="0" b="0"/>
          <a:pathLst>
            <a:path>
              <a:moveTo>
                <a:pt x="0" y="12317"/>
              </a:moveTo>
              <a:lnTo>
                <a:pt x="623336" y="123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293049" y="1779143"/>
        <a:ext cx="31166" cy="31166"/>
      </dsp:txXfrm>
    </dsp:sp>
    <dsp:sp modelId="{B99B92D1-46CF-4CA9-A5D6-257E444E766A}">
      <dsp:nvSpPr>
        <dsp:cNvPr id="0" name=""/>
        <dsp:cNvSpPr/>
      </dsp:nvSpPr>
      <dsp:spPr>
        <a:xfrm>
          <a:off x="1499871" y="678436"/>
          <a:ext cx="1807005" cy="1117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Укріплюють схили ґрунтів.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4501" y="842021"/>
        <a:ext cx="1277745" cy="789858"/>
      </dsp:txXfrm>
    </dsp:sp>
    <dsp:sp modelId="{B2F6BE20-0E4B-407D-9B26-5C44131702EE}">
      <dsp:nvSpPr>
        <dsp:cNvPr id="0" name=""/>
        <dsp:cNvSpPr/>
      </dsp:nvSpPr>
      <dsp:spPr>
        <a:xfrm rot="333010">
          <a:off x="4604557" y="2309722"/>
          <a:ext cx="347871" cy="24635"/>
        </a:xfrm>
        <a:custGeom>
          <a:avLst/>
          <a:gdLst/>
          <a:ahLst/>
          <a:cxnLst/>
          <a:rect l="0" t="0" r="0" b="0"/>
          <a:pathLst>
            <a:path>
              <a:moveTo>
                <a:pt x="0" y="12317"/>
              </a:moveTo>
              <a:lnTo>
                <a:pt x="347871" y="123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4769796" y="2313343"/>
        <a:ext cx="17393" cy="17393"/>
      </dsp:txXfrm>
    </dsp:sp>
    <dsp:sp modelId="{A2AF75C4-8166-4A3F-9D61-72EB19E79CEE}">
      <dsp:nvSpPr>
        <dsp:cNvPr id="0" name=""/>
        <dsp:cNvSpPr/>
      </dsp:nvSpPr>
      <dsp:spPr>
        <a:xfrm>
          <a:off x="4937482" y="1874639"/>
          <a:ext cx="1968930" cy="1117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Лікування хвороб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25825" y="2038224"/>
        <a:ext cx="1392244" cy="789858"/>
      </dsp:txXfrm>
    </dsp:sp>
    <dsp:sp modelId="{BFD0B9CA-590E-4A2B-9B83-5C3E983F4357}">
      <dsp:nvSpPr>
        <dsp:cNvPr id="0" name=""/>
        <dsp:cNvSpPr/>
      </dsp:nvSpPr>
      <dsp:spPr>
        <a:xfrm rot="3167918">
          <a:off x="4288657" y="2882193"/>
          <a:ext cx="498286" cy="24635"/>
        </a:xfrm>
        <a:custGeom>
          <a:avLst/>
          <a:gdLst/>
          <a:ahLst/>
          <a:cxnLst/>
          <a:rect l="0" t="0" r="0" b="0"/>
          <a:pathLst>
            <a:path>
              <a:moveTo>
                <a:pt x="0" y="12317"/>
              </a:moveTo>
              <a:lnTo>
                <a:pt x="498286" y="123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4525344" y="2882054"/>
        <a:ext cx="24914" cy="24914"/>
      </dsp:txXfrm>
    </dsp:sp>
    <dsp:sp modelId="{F623DB06-F32E-441E-8C43-968A668D5284}">
      <dsp:nvSpPr>
        <dsp:cNvPr id="0" name=""/>
        <dsp:cNvSpPr/>
      </dsp:nvSpPr>
      <dsp:spPr>
        <a:xfrm>
          <a:off x="4087412" y="3047925"/>
          <a:ext cx="1981597" cy="1117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Декоративні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7610" y="3211510"/>
        <a:ext cx="1401201" cy="789858"/>
      </dsp:txXfrm>
    </dsp:sp>
    <dsp:sp modelId="{11AD3FCB-BA43-4364-AD69-1DA79EB8B14B}">
      <dsp:nvSpPr>
        <dsp:cNvPr id="0" name=""/>
        <dsp:cNvSpPr/>
      </dsp:nvSpPr>
      <dsp:spPr>
        <a:xfrm rot="7307758">
          <a:off x="3342175" y="2943484"/>
          <a:ext cx="540995" cy="24635"/>
        </a:xfrm>
        <a:custGeom>
          <a:avLst/>
          <a:gdLst/>
          <a:ahLst/>
          <a:cxnLst/>
          <a:rect l="0" t="0" r="0" b="0"/>
          <a:pathLst>
            <a:path>
              <a:moveTo>
                <a:pt x="0" y="12317"/>
              </a:moveTo>
              <a:lnTo>
                <a:pt x="540995" y="123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599148" y="2942276"/>
        <a:ext cx="27049" cy="27049"/>
      </dsp:txXfrm>
    </dsp:sp>
    <dsp:sp modelId="{30440611-BEA7-4C5E-9667-F030DB8218C2}">
      <dsp:nvSpPr>
        <dsp:cNvPr id="0" name=""/>
        <dsp:cNvSpPr/>
      </dsp:nvSpPr>
      <dsp:spPr>
        <a:xfrm>
          <a:off x="2487090" y="3124139"/>
          <a:ext cx="1349973" cy="1117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Янтар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4789" y="3287724"/>
        <a:ext cx="954575" cy="789858"/>
      </dsp:txXfrm>
    </dsp:sp>
    <dsp:sp modelId="{788861A5-2DB5-4629-99F2-77AF1F45A774}">
      <dsp:nvSpPr>
        <dsp:cNvPr id="0" name=""/>
        <dsp:cNvSpPr/>
      </dsp:nvSpPr>
      <dsp:spPr>
        <a:xfrm rot="10218034">
          <a:off x="3288939" y="2350798"/>
          <a:ext cx="211519" cy="24635"/>
        </a:xfrm>
        <a:custGeom>
          <a:avLst/>
          <a:gdLst/>
          <a:ahLst/>
          <a:cxnLst/>
          <a:rect l="0" t="0" r="0" b="0"/>
          <a:pathLst>
            <a:path>
              <a:moveTo>
                <a:pt x="0" y="12317"/>
              </a:moveTo>
              <a:lnTo>
                <a:pt x="211519" y="123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389410" y="2357828"/>
        <a:ext cx="10575" cy="10575"/>
      </dsp:txXfrm>
    </dsp:sp>
    <dsp:sp modelId="{FB592C5F-34FA-4043-9279-67F4FAAC6A01}">
      <dsp:nvSpPr>
        <dsp:cNvPr id="0" name=""/>
        <dsp:cNvSpPr/>
      </dsp:nvSpPr>
      <dsp:spPr>
        <a:xfrm>
          <a:off x="1481677" y="1974042"/>
          <a:ext cx="1843387" cy="1117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Збагачують повітря киснем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635" y="2137627"/>
        <a:ext cx="1303471" cy="789858"/>
      </dsp:txXfrm>
    </dsp:sp>
    <dsp:sp modelId="{78B86C59-7627-40D6-ADD1-DCC05AC1E182}">
      <dsp:nvSpPr>
        <dsp:cNvPr id="0" name=""/>
        <dsp:cNvSpPr/>
      </dsp:nvSpPr>
      <dsp:spPr>
        <a:xfrm rot="19285745">
          <a:off x="4418421" y="1697116"/>
          <a:ext cx="620840" cy="24635"/>
        </a:xfrm>
        <a:custGeom>
          <a:avLst/>
          <a:gdLst/>
          <a:ahLst/>
          <a:cxnLst/>
          <a:rect l="0" t="0" r="0" b="0"/>
          <a:pathLst>
            <a:path>
              <a:moveTo>
                <a:pt x="0" y="12317"/>
              </a:moveTo>
              <a:lnTo>
                <a:pt x="620840" y="123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713320" y="1693913"/>
        <a:ext cx="31042" cy="31042"/>
      </dsp:txXfrm>
    </dsp:sp>
    <dsp:sp modelId="{7944BF61-D842-41C2-A1F3-B9442A3A61FB}">
      <dsp:nvSpPr>
        <dsp:cNvPr id="0" name=""/>
        <dsp:cNvSpPr/>
      </dsp:nvSpPr>
      <dsp:spPr>
        <a:xfrm>
          <a:off x="4849692" y="609154"/>
          <a:ext cx="1117028" cy="1117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ea typeface="+mn-ea"/>
              <a:cs typeface="Times New Roman" pitchFamily="18" charset="0"/>
            </a:rPr>
            <a:t>Корм для тварин</a:t>
          </a:r>
          <a:endParaRPr 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013277" y="772739"/>
        <a:ext cx="789858" cy="789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clipartbro.com/230/large-lake-clipart-23072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0" y="3133575"/>
            <a:ext cx="8496000" cy="33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tTv2AVq982A/U7rlHVOcDSI/AAAAAAAAAsQ/_LWIQrvdmeU/s1600/smart_city_green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63" y="4869160"/>
            <a:ext cx="2232248" cy="17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3.proshkolu.ru/content/media/pic/std/3000000/2736000/2735550-cd9392461b8c3ebc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2286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cytoplazma.ru/cherv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62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65.png"/><Relationship Id="rId5" Type="http://schemas.openxmlformats.org/officeDocument/2006/relationships/diagramData" Target="../diagrams/data7.xml"/><Relationship Id="rId10" Type="http://schemas.openxmlformats.org/officeDocument/2006/relationships/image" Target="../media/image64.png"/><Relationship Id="rId4" Type="http://schemas.openxmlformats.org/officeDocument/2006/relationships/image" Target="../media/image63.jpeg"/><Relationship Id="rId9" Type="http://schemas.microsoft.com/office/2007/relationships/diagramDrawing" Target="../diagrams/drawing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CCA428C-0E19-4F51-BC2F-DAF1142B2F3F}"/>
              </a:ext>
            </a:extLst>
          </p:cNvPr>
          <p:cNvSpPr txBox="1">
            <a:spLocks/>
          </p:cNvSpPr>
          <p:nvPr/>
        </p:nvSpPr>
        <p:spPr>
          <a:xfrm>
            <a:off x="762000" y="4614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all" spc="0" normalizeH="0" baseline="0" noProof="0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ГОлонасінні</a:t>
            </a:r>
          </a:p>
        </p:txBody>
      </p:sp>
      <p:pic>
        <p:nvPicPr>
          <p:cNvPr id="9" name="Picture 2" descr="http://www.playcast.ru/uploads/2015/09/15/15076841.png">
            <a:extLst>
              <a:ext uri="{FF2B5EF4-FFF2-40B4-BE49-F238E27FC236}">
                <a16:creationId xmlns:a16="http://schemas.microsoft.com/office/drawing/2014/main" id="{7FCAF1A4-66BF-4890-9CC7-47060AE50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36" y="1793033"/>
            <a:ext cx="4176464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21052F-5C57-4175-A460-BC500650AD8F}"/>
              </a:ext>
            </a:extLst>
          </p:cNvPr>
          <p:cNvSpPr/>
          <p:nvPr/>
        </p:nvSpPr>
        <p:spPr>
          <a:xfrm>
            <a:off x="685800" y="121563"/>
            <a:ext cx="77724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4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 голонасінних.</a:t>
            </a:r>
            <a:endParaRPr lang="ru-RU" sz="44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BA69005-3C71-4563-A654-219780FB4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371061"/>
              </p:ext>
            </p:extLst>
          </p:nvPr>
        </p:nvGraphicFramePr>
        <p:xfrm>
          <a:off x="523608" y="2571609"/>
          <a:ext cx="8017571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img-fotki.yandex.ru/get/6447/58581001.2d5/0_ed478_cf3574d4_L.png">
            <a:extLst>
              <a:ext uri="{FF2B5EF4-FFF2-40B4-BE49-F238E27FC236}">
                <a16:creationId xmlns:a16="http://schemas.microsoft.com/office/drawing/2014/main" id="{C1117120-B054-4EE6-BCE7-FEFB384E4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25065"/>
            <a:ext cx="2133600" cy="14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9C222C-F077-4A8A-B24E-57A7DFF1FC9B}"/>
              </a:ext>
            </a:extLst>
          </p:cNvPr>
          <p:cNvSpPr/>
          <p:nvPr/>
        </p:nvSpPr>
        <p:spPr>
          <a:xfrm>
            <a:off x="457200" y="128647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1813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Голонасінні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дістали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тому, що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споролистках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обгорнуте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стінкою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зав'язі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("голе").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голонасінних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5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kan.com.ua/wp-content/uploads/c/images_43/kakie_neobichnie_rasteniya_vam_izvestni_3.jpg">
            <a:extLst>
              <a:ext uri="{FF2B5EF4-FFF2-40B4-BE49-F238E27FC236}">
                <a16:creationId xmlns:a16="http://schemas.microsoft.com/office/drawing/2014/main" id="{2BD1D9E8-0935-4430-A1ED-0C691E6E4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6" y="1235277"/>
            <a:ext cx="3770763" cy="3279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4BDE9A6-9379-4C2D-AFCF-B23A968AE9BE}"/>
              </a:ext>
            </a:extLst>
          </p:cNvPr>
          <p:cNvSpPr txBox="1">
            <a:spLocks/>
          </p:cNvSpPr>
          <p:nvPr/>
        </p:nvSpPr>
        <p:spPr>
          <a:xfrm>
            <a:off x="2268066" y="152400"/>
            <a:ext cx="4824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spc="0" normalizeH="0" baseline="0" noProof="0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Клас  </a:t>
            </a:r>
            <a:r>
              <a:rPr kumimoji="0" lang="uk-UA" sz="4400" b="1" i="0" u="none" strike="noStrike" kern="1200" cap="all" spc="0" normalizeH="0" baseline="0" noProof="0" dirty="0" err="1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Гнетові</a:t>
            </a:r>
            <a:endParaRPr kumimoji="0" lang="uk-UA" sz="4400" b="1" i="0" u="none" strike="noStrike" kern="1200" cap="all" spc="0" normalizeH="0" baseline="0" noProof="0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C1BF95-6D97-4960-A54C-041CFF2890C9}"/>
              </a:ext>
            </a:extLst>
          </p:cNvPr>
          <p:cNvSpPr/>
          <p:nvPr/>
        </p:nvSpPr>
        <p:spPr>
          <a:xfrm>
            <a:off x="4698243" y="1028458"/>
            <a:ext cx="37707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	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вельвічі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сягає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 м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заввишки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захований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піску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відростають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листки. Вони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опадають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верхівки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розриваються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вітрами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смужки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Сплітаючись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і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перекочуючись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піску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листки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здаються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клубком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змій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Листки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вельвічії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сягають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2–3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років.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олезные свойства эфедры » Дом, сад и огород - актуальные и ...">
            <a:extLst>
              <a:ext uri="{FF2B5EF4-FFF2-40B4-BE49-F238E27FC236}">
                <a16:creationId xmlns:a16="http://schemas.microsoft.com/office/drawing/2014/main" id="{0C0FFE69-F8C0-4097-BF2E-9CF40B9A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5" y="4514960"/>
            <a:ext cx="2374721" cy="1724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91C40-DCB2-45E6-AEDE-D1333EF0521A}"/>
              </a:ext>
            </a:extLst>
          </p:cNvPr>
          <p:cNvSpPr txBox="1"/>
          <p:nvPr/>
        </p:nvSpPr>
        <p:spPr>
          <a:xfrm>
            <a:off x="1358906" y="621481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Monotype Corsiva" panose="03010101010201010101" pitchFamily="66" charset="0"/>
                <a:ea typeface="MS Gothic" panose="020B0609070205080204" pitchFamily="49" charset="-128"/>
              </a:rPr>
              <a:t>Ефедра</a:t>
            </a:r>
            <a:endParaRPr lang="ru-RU" dirty="0">
              <a:latin typeface="Monotype Corsiva" panose="03010101010201010101" pitchFamily="66" charset="0"/>
              <a:ea typeface="MS Gothic" panose="020B0609070205080204" pitchFamily="49" charset="-128"/>
            </a:endParaRPr>
          </a:p>
        </p:txBody>
      </p:sp>
      <p:pic>
        <p:nvPicPr>
          <p:cNvPr id="4100" name="Picture 4" descr="Гнетум (Гнетум) — Мегаэнциклопедия Кирилла и Мефодия — медиаобъект">
            <a:extLst>
              <a:ext uri="{FF2B5EF4-FFF2-40B4-BE49-F238E27FC236}">
                <a16:creationId xmlns:a16="http://schemas.microsoft.com/office/drawing/2014/main" id="{DFDC5970-910D-4555-852B-D341CF656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58" y="4514960"/>
            <a:ext cx="2190829" cy="1643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9CED2C-AB8B-45C0-BC0D-75D11ED52AC8}"/>
              </a:ext>
            </a:extLst>
          </p:cNvPr>
          <p:cNvSpPr txBox="1"/>
          <p:nvPr/>
        </p:nvSpPr>
        <p:spPr>
          <a:xfrm>
            <a:off x="4260462" y="618831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>
                <a:latin typeface="Monotype Corsiva" panose="03010101010201010101" pitchFamily="66" charset="0"/>
                <a:ea typeface="MS Gothic" panose="020B0609070205080204" pitchFamily="49" charset="-128"/>
              </a:rPr>
              <a:t>Гнетум</a:t>
            </a:r>
            <a:endParaRPr lang="ru-RU" dirty="0">
              <a:latin typeface="Monotype Corsiva" panose="03010101010201010101" pitchFamily="66" charset="0"/>
              <a:ea typeface="MS Gothic" panose="020B0609070205080204" pitchFamily="49" charset="-128"/>
            </a:endParaRPr>
          </a:p>
        </p:txBody>
      </p:sp>
      <p:pic>
        <p:nvPicPr>
          <p:cNvPr id="4102" name="Picture 6" descr="Вельвичия удивительная (Welwitschia mirabilis) — Флора и фауна">
            <a:extLst>
              <a:ext uri="{FF2B5EF4-FFF2-40B4-BE49-F238E27FC236}">
                <a16:creationId xmlns:a16="http://schemas.microsoft.com/office/drawing/2014/main" id="{26984C16-C7EF-4929-B488-0CBC2B33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29" y="4487710"/>
            <a:ext cx="2214375" cy="1660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CF8846-6958-44CF-A272-937F8418D5B0}"/>
              </a:ext>
            </a:extLst>
          </p:cNvPr>
          <p:cNvSpPr txBox="1"/>
          <p:nvPr/>
        </p:nvSpPr>
        <p:spPr>
          <a:xfrm>
            <a:off x="6683226" y="6129353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Monotype Corsiva" panose="03010101010201010101" pitchFamily="66" charset="0"/>
                <a:ea typeface="MS Gothic" panose="020B0609070205080204" pitchFamily="49" charset="-128"/>
              </a:rPr>
              <a:t>Вельвічія</a:t>
            </a:r>
            <a:endParaRPr lang="ru-RU" dirty="0">
              <a:latin typeface="Monotype Corsiva" panose="03010101010201010101" pitchFamily="66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0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FA0EA-DAFB-44E5-B6D3-ECE56F050B4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spc="0" normalizeH="0" baseline="0" noProof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Клас Саговникові</a:t>
            </a:r>
            <a:endParaRPr kumimoji="0" lang="uk-UA" sz="4400" b="1" i="0" u="none" strike="noStrike" kern="1200" cap="all" spc="0" normalizeH="0" baseline="0" noProof="0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8AE1B-B14B-4FF3-B47A-D184CE79EC8D}"/>
              </a:ext>
            </a:extLst>
          </p:cNvPr>
          <p:cNvSpPr txBox="1">
            <a:spLocks/>
          </p:cNvSpPr>
          <p:nvPr/>
        </p:nvSpPr>
        <p:spPr>
          <a:xfrm>
            <a:off x="457200" y="1348880"/>
            <a:ext cx="7924800" cy="103671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Саговник 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голонасінні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один з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найдавніших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ровесник 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динозаврів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життя саговника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досягати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5000 років.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зовнішнім виглядом схожі на пальми, тому їх ще називають Сагові пальми. Висота від 2 до 15м. Стовбур товстий, закутаний в залишки відмерлих листків.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ycas circinalis із старою та новою чоловічими шишками.">
            <a:extLst>
              <a:ext uri="{FF2B5EF4-FFF2-40B4-BE49-F238E27FC236}">
                <a16:creationId xmlns:a16="http://schemas.microsoft.com/office/drawing/2014/main" id="{4494340A-C2E2-4016-9A2C-DE742C253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49" y="2971800"/>
            <a:ext cx="2725395" cy="3302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Documents and Settings\Admin\Рабочий стол\саг4.jpeg">
            <a:extLst>
              <a:ext uri="{FF2B5EF4-FFF2-40B4-BE49-F238E27FC236}">
                <a16:creationId xmlns:a16="http://schemas.microsoft.com/office/drawing/2014/main" id="{1A6B0D09-BDF6-4B02-BFE2-CFA1B3B0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70663"/>
            <a:ext cx="3889375" cy="3292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454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055EF-90AA-48FE-97D1-5C0C923A16C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spc="0" normalizeH="0" baseline="0" noProof="0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Клас </a:t>
            </a:r>
            <a:r>
              <a:rPr kumimoji="0" lang="uk-UA" sz="4400" b="1" i="0" u="none" strike="noStrike" kern="1200" cap="all" spc="0" normalizeH="0" baseline="0" noProof="0" dirty="0" err="1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Гінкгові</a:t>
            </a:r>
            <a:endParaRPr kumimoji="0" lang="uk-UA" sz="4400" b="1" i="0" u="none" strike="noStrike" kern="1200" cap="all" spc="0" normalizeH="0" baseline="0" noProof="0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F1CC8A-8161-4AB5-928B-118FD6A5B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12" y="2054039"/>
            <a:ext cx="3019206" cy="4132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D0704C-A27B-44BE-BEC8-690B7F712A4B}"/>
              </a:ext>
            </a:extLst>
          </p:cNvPr>
          <p:cNvSpPr/>
          <p:nvPr/>
        </p:nvSpPr>
        <p:spPr>
          <a:xfrm>
            <a:off x="465162" y="1064575"/>
            <a:ext cx="8229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голонасінних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представлена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видом —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Гінкго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дволопатеве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Ginkgo biloba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мезозої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B56DF8-3571-4E90-84E7-94651CE23E90}"/>
              </a:ext>
            </a:extLst>
          </p:cNvPr>
          <p:cNvSpPr/>
          <p:nvPr/>
        </p:nvSpPr>
        <p:spPr>
          <a:xfrm>
            <a:off x="404165" y="5361250"/>
            <a:ext cx="4396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гінкго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з'явилося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1818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Нікітському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ботанічному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саду.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Гоща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Рівненської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Ужгороді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Мукачевому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EA6B80-6727-4867-A28C-2B512627BFF7}"/>
              </a:ext>
            </a:extLst>
          </p:cNvPr>
          <p:cNvSpPr/>
          <p:nvPr/>
        </p:nvSpPr>
        <p:spPr>
          <a:xfrm>
            <a:off x="400753" y="2055872"/>
            <a:ext cx="4770853" cy="32008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правив у 2800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зауважив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придворні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досягнувши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забудькуватими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розмірковують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Одного разу, стоячи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відчиненого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голос: "Дерево, на яке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дивишся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покликав слуг і наказав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гінкго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давали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забудькуватістю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зауважив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повернулася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того часу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гінкго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DBA5AC0-4307-49CA-92A9-3C24C851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40" y="4793725"/>
            <a:ext cx="1228482" cy="157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1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ED7E6-E7FE-4978-8A07-FBA25813002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spc="0" normalizeH="0" baseline="0" noProof="0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Клас Хвойні</a:t>
            </a:r>
          </a:p>
        </p:txBody>
      </p:sp>
      <p:pic>
        <p:nvPicPr>
          <p:cNvPr id="6" name="Picture 2" descr="http://data13.gallery.ru/albums/gallery/116651-9353d-37238117-m750x740.jpg">
            <a:extLst>
              <a:ext uri="{FF2B5EF4-FFF2-40B4-BE49-F238E27FC236}">
                <a16:creationId xmlns:a16="http://schemas.microsoft.com/office/drawing/2014/main" id="{3993B410-C164-4C10-A2F6-B7A12F02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47" y="3124200"/>
            <a:ext cx="4703200" cy="3148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Documents and Settings\Admin\Рабочий стол\СЕКВОЙЯ 3.jpeg">
            <a:extLst>
              <a:ext uri="{FF2B5EF4-FFF2-40B4-BE49-F238E27FC236}">
                <a16:creationId xmlns:a16="http://schemas.microsoft.com/office/drawing/2014/main" id="{0D2FF193-22F9-4553-BD00-F94D38ADC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7"/>
          <a:stretch/>
        </p:blipFill>
        <p:spPr bwMode="auto">
          <a:xfrm>
            <a:off x="1030746" y="1398304"/>
            <a:ext cx="4688764" cy="3019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Documents and Settings\Admin\Рабочий стол\СЕКВОЙЯ 2.jpeg">
            <a:extLst>
              <a:ext uri="{FF2B5EF4-FFF2-40B4-BE49-F238E27FC236}">
                <a16:creationId xmlns:a16="http://schemas.microsoft.com/office/drawing/2014/main" id="{CCA0647E-FDAA-429F-A1D7-0936D5E6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3" y="3581400"/>
            <a:ext cx="2145682" cy="2516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453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52E363-A3B7-4205-9A71-30920BBC460B}"/>
              </a:ext>
            </a:extLst>
          </p:cNvPr>
          <p:cNvSpPr/>
          <p:nvPr/>
        </p:nvSpPr>
        <p:spPr>
          <a:xfrm>
            <a:off x="762000" y="1430874"/>
            <a:ext cx="8090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голонасінні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видами з 4 родин.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F7F8B8-22A0-4D28-B6E6-E12D363A9487}"/>
              </a:ext>
            </a:extLst>
          </p:cNvPr>
          <p:cNvSpPr/>
          <p:nvPr/>
        </p:nvSpPr>
        <p:spPr>
          <a:xfrm>
            <a:off x="1198159" y="375159"/>
            <a:ext cx="7772400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36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 голонасінних.</a:t>
            </a:r>
            <a:endParaRPr lang="ru-RU" sz="36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8C61F05-7E64-4FE6-9B23-28DEE7043869}"/>
              </a:ext>
            </a:extLst>
          </p:cNvPr>
          <p:cNvGrpSpPr/>
          <p:nvPr/>
        </p:nvGrpSpPr>
        <p:grpSpPr>
          <a:xfrm>
            <a:off x="1175413" y="4953000"/>
            <a:ext cx="1339008" cy="892672"/>
            <a:chOff x="4192077" y="2165492"/>
            <a:chExt cx="1339008" cy="892672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7F1E3AF-2C80-437F-81DF-249BE7E471D9}"/>
                </a:ext>
              </a:extLst>
            </p:cNvPr>
            <p:cNvSpPr/>
            <p:nvPr/>
          </p:nvSpPr>
          <p:spPr>
            <a:xfrm>
              <a:off x="4192077" y="2165492"/>
              <a:ext cx="1339008" cy="89267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E256F0-1A12-41C4-B3B5-7547DCDBD4ED}"/>
                </a:ext>
              </a:extLst>
            </p:cNvPr>
            <p:cNvSpPr txBox="1"/>
            <p:nvPr/>
          </p:nvSpPr>
          <p:spPr>
            <a:xfrm>
              <a:off x="4192077" y="2165492"/>
              <a:ext cx="1339008" cy="89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1400" kern="1200" dirty="0"/>
            </a:p>
          </p:txBody>
        </p:sp>
      </p:grp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B125312C-38A8-426C-9CB7-E284B44B1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643992"/>
              </p:ext>
            </p:extLst>
          </p:nvPr>
        </p:nvGraphicFramePr>
        <p:xfrm>
          <a:off x="609600" y="21336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81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265px-Picea_abies1.JPG">
            <a:extLst>
              <a:ext uri="{FF2B5EF4-FFF2-40B4-BE49-F238E27FC236}">
                <a16:creationId xmlns:a16="http://schemas.microsoft.com/office/drawing/2014/main" id="{A5E12D18-86A2-408B-A8A8-BB8B391F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10" y="939591"/>
            <a:ext cx="3668259" cy="4394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ялиця біла.jpg">
            <a:extLst>
              <a:ext uri="{FF2B5EF4-FFF2-40B4-BE49-F238E27FC236}">
                <a16:creationId xmlns:a16="http://schemas.microsoft.com/office/drawing/2014/main" id="{81617A0F-1EEC-4395-9840-D7231CB95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1673" r="4027" b="52315"/>
          <a:stretch/>
        </p:blipFill>
        <p:spPr bwMode="auto">
          <a:xfrm>
            <a:off x="587554" y="3167503"/>
            <a:ext cx="3419947" cy="2668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EAD252-CA54-4A76-88F3-F4DDCC5B9069}"/>
              </a:ext>
            </a:extLst>
          </p:cNvPr>
          <p:cNvSpPr/>
          <p:nvPr/>
        </p:nvSpPr>
        <p:spPr>
          <a:xfrm>
            <a:off x="587554" y="1535147"/>
            <a:ext cx="3573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Коренева система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стрижнева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листки – коротка хвоя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1 - 1,5 см,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темнозелена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поодиноко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3EA95-3D7C-4A50-A77F-007D2D3A4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56" y="6000267"/>
            <a:ext cx="3159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80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Має м</a:t>
            </a:r>
            <a:r>
              <a:rPr kumimoji="0" lang="en-US" altLang="ru-RU" sz="280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280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яку хвою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4AB14F2-48C5-45AD-85D9-D2FA6E4D1BD3}"/>
              </a:ext>
            </a:extLst>
          </p:cNvPr>
          <p:cNvSpPr txBox="1">
            <a:spLocks/>
          </p:cNvSpPr>
          <p:nvPr/>
        </p:nvSpPr>
        <p:spPr>
          <a:xfrm>
            <a:off x="1275637" y="517125"/>
            <a:ext cx="27466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spc="0" normalizeH="0" baseline="0" noProof="0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Ялина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37D6641-1047-405B-AE37-F90899DBE642}"/>
              </a:ext>
            </a:extLst>
          </p:cNvPr>
          <p:cNvSpPr txBox="1">
            <a:spLocks/>
          </p:cNvSpPr>
          <p:nvPr/>
        </p:nvSpPr>
        <p:spPr>
          <a:xfrm>
            <a:off x="3671990" y="5380487"/>
            <a:ext cx="27466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spc="0" normalizeH="0" baseline="0" noProof="0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Ялиця</a:t>
            </a:r>
          </a:p>
        </p:txBody>
      </p:sp>
    </p:spTree>
    <p:extLst>
      <p:ext uri="{BB962C8B-B14F-4D97-AF65-F5344CB8AC3E}">
        <p14:creationId xmlns:p14="http://schemas.microsoft.com/office/powerpoint/2010/main" val="1589439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5FB85-129E-491B-85CB-FF8D7EA9C78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spc="0" normalizeH="0" baseline="0" noProof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Сосна звичайна</a:t>
            </a:r>
            <a:endParaRPr kumimoji="0" lang="uk-UA" sz="4400" b="1" i="0" u="none" strike="noStrike" kern="1200" cap="all" spc="0" normalizeH="0" baseline="0" noProof="0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3" name="Picture 2" descr="C:\Documents and Settings\Admin\Рабочий стол\265px-Pinus_sylvestris_blue.jpg">
            <a:extLst>
              <a:ext uri="{FF2B5EF4-FFF2-40B4-BE49-F238E27FC236}">
                <a16:creationId xmlns:a16="http://schemas.microsoft.com/office/drawing/2014/main" id="{1617BBF5-E6B4-4293-8FC4-0B621A637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87" y="1295032"/>
            <a:ext cx="2842307" cy="4267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440E64-2C51-4EAC-A4D8-4D9E32EDF593}"/>
              </a:ext>
            </a:extLst>
          </p:cNvPr>
          <p:cNvSpPr/>
          <p:nvPr/>
        </p:nvSpPr>
        <p:spPr>
          <a:xfrm>
            <a:off x="3491880" y="1282552"/>
            <a:ext cx="5194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Світлолюбна, міцний стовбур,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стрижнева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листки – сизо-зелена хвоя,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попарно,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 см,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деревину,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пронизану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смолянистими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ходами;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шишки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2,5 см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дозрівання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пилку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шишки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червонуваті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дозріває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розмножується сосна на 30-40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життя.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Documents and Settings\Admin\Рабочий стол\тсмт.jpeg">
            <a:extLst>
              <a:ext uri="{FF2B5EF4-FFF2-40B4-BE49-F238E27FC236}">
                <a16:creationId xmlns:a16="http://schemas.microsoft.com/office/drawing/2014/main" id="{584BD3BC-7278-4B5C-BB8A-D97295CF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32604"/>
            <a:ext cx="2847975" cy="213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Documents and Settings\Admin\Рабочий стол\тм.jpeg">
            <a:extLst>
              <a:ext uri="{FF2B5EF4-FFF2-40B4-BE49-F238E27FC236}">
                <a16:creationId xmlns:a16="http://schemas.microsoft.com/office/drawing/2014/main" id="{73995AAE-FF31-4BE3-A6FB-47529C464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40" y="4332604"/>
            <a:ext cx="2574918" cy="2145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919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750C5C3-0009-4B0B-8EC4-3AA53A299937}"/>
              </a:ext>
            </a:extLst>
          </p:cNvPr>
          <p:cNvSpPr txBox="1">
            <a:spLocks/>
          </p:cNvSpPr>
          <p:nvPr/>
        </p:nvSpPr>
        <p:spPr>
          <a:xfrm>
            <a:off x="3886200" y="304800"/>
            <a:ext cx="447484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all" spc="0" normalizeH="0" baseline="0" noProof="0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ТУЯ  ЗАХІДНА</a:t>
            </a:r>
          </a:p>
        </p:txBody>
      </p:sp>
      <p:pic>
        <p:nvPicPr>
          <p:cNvPr id="4" name="Picture 2" descr="C:\Documents and Settings\Admin\Рабочий стол\265px-Thuja_occidentalis1.jpg">
            <a:extLst>
              <a:ext uri="{FF2B5EF4-FFF2-40B4-BE49-F238E27FC236}">
                <a16:creationId xmlns:a16="http://schemas.microsoft.com/office/drawing/2014/main" id="{E6E764B0-B428-4FF4-87DD-A61B13D02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236" y="688964"/>
            <a:ext cx="2862562" cy="214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happymodern.ru/wp-content/uploads/2015/04/Tyia-20.jpg">
            <a:extLst>
              <a:ext uri="{FF2B5EF4-FFF2-40B4-BE49-F238E27FC236}">
                <a16:creationId xmlns:a16="http://schemas.microsoft.com/office/drawing/2014/main" id="{44389264-6F1B-45A1-99C1-E6B7F8B7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42802"/>
            <a:ext cx="3024336" cy="400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http://sovetclub.ru/tim/3ed91a3327faf1684772cf45c0d8874a.jpg">
            <a:extLst>
              <a:ext uri="{FF2B5EF4-FFF2-40B4-BE49-F238E27FC236}">
                <a16:creationId xmlns:a16="http://schemas.microsoft.com/office/drawing/2014/main" id="{0597A5CD-DA56-496E-811F-28B1E20CB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34890"/>
            <a:ext cx="3600400" cy="2531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241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2A049-E342-43D9-BB23-483585A36E70}"/>
              </a:ext>
            </a:extLst>
          </p:cNvPr>
          <p:cNvSpPr txBox="1">
            <a:spLocks/>
          </p:cNvSpPr>
          <p:nvPr/>
        </p:nvSpPr>
        <p:spPr>
          <a:xfrm>
            <a:off x="450383" y="1623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spc="0" normalizeH="0" baseline="0" noProof="0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Тис ягідний</a:t>
            </a:r>
          </a:p>
        </p:txBody>
      </p:sp>
      <p:pic>
        <p:nvPicPr>
          <p:cNvPr id="3" name="Picture 4" descr="C:\Documents and Settings\Admin\Рабочий стол\ипри.jpeg">
            <a:extLst>
              <a:ext uri="{FF2B5EF4-FFF2-40B4-BE49-F238E27FC236}">
                <a16:creationId xmlns:a16="http://schemas.microsoft.com/office/drawing/2014/main" id="{4BEBEDF1-4C03-4A84-BB95-59B4A82D7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3" y="1305393"/>
            <a:ext cx="4422775" cy="30413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Admin\Рабочий стол\Taxus_baccata_MHNT.jpg">
            <a:extLst>
              <a:ext uri="{FF2B5EF4-FFF2-40B4-BE49-F238E27FC236}">
                <a16:creationId xmlns:a16="http://schemas.microsoft.com/office/drawing/2014/main" id="{A346B56B-E834-423F-B42A-BEF2707F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86140"/>
            <a:ext cx="3505200" cy="30413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63A9D1-AB92-49F7-AD3B-3FB221F0C0E3}"/>
              </a:ext>
            </a:extLst>
          </p:cNvPr>
          <p:cNvSpPr/>
          <p:nvPr/>
        </p:nvSpPr>
        <p:spPr>
          <a:xfrm>
            <a:off x="484502" y="4509120"/>
            <a:ext cx="82108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Хвойне вічнозелене дерево або великий чагарник родини тисових. Тіньовитривалий, деревина з чорно-бурою серцевиною, важка, міцна, стійка проти гниття, добре полірується; використовують у меблевій промисловості, машинобудуванні, підводному будівництві тощо.</a:t>
            </a:r>
          </a:p>
        </p:txBody>
      </p:sp>
    </p:spTree>
    <p:extLst>
      <p:ext uri="{BB962C8B-B14F-4D97-AF65-F5344CB8AC3E}">
        <p14:creationId xmlns:p14="http://schemas.microsoft.com/office/powerpoint/2010/main" val="4246328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68E6200B-73A1-4AE9-B1B6-8DF490691E3E}"/>
              </a:ext>
            </a:extLst>
          </p:cNvPr>
          <p:cNvSpPr txBox="1">
            <a:spLocks/>
          </p:cNvSpPr>
          <p:nvPr/>
        </p:nvSpPr>
        <p:spPr>
          <a:xfrm>
            <a:off x="1219200" y="197498"/>
            <a:ext cx="7200800" cy="1219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«Вищі спорові рослини»</a:t>
            </a:r>
            <a:endParaRPr lang="ru-RU" sz="36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793EDE3-E560-484C-BE66-A052D9CD5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718158"/>
              </p:ext>
            </p:extLst>
          </p:nvPr>
        </p:nvGraphicFramePr>
        <p:xfrm>
          <a:off x="448590" y="1823566"/>
          <a:ext cx="8246819" cy="4501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28A324-727D-4BB4-B4DE-1E81B199E0F2}"/>
              </a:ext>
            </a:extLst>
          </p:cNvPr>
          <p:cNvSpPr/>
          <p:nvPr/>
        </p:nvSpPr>
        <p:spPr>
          <a:xfrm>
            <a:off x="2991845" y="1300346"/>
            <a:ext cx="5403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Оберіть вірні твердження</a:t>
            </a:r>
          </a:p>
        </p:txBody>
      </p:sp>
    </p:spTree>
    <p:extLst>
      <p:ext uri="{BB962C8B-B14F-4D97-AF65-F5344CB8AC3E}">
        <p14:creationId xmlns:p14="http://schemas.microsoft.com/office/powerpoint/2010/main" val="2525770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7B3FEF-DCD1-4FD5-9F82-B8E58DAB3EA2}"/>
              </a:ext>
            </a:extLst>
          </p:cNvPr>
          <p:cNvSpPr/>
          <p:nvPr/>
        </p:nvSpPr>
        <p:spPr>
          <a:xfrm>
            <a:off x="838200" y="5334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будови Голонасінних.</a:t>
            </a:r>
            <a:endParaRPr lang="ru-RU" sz="32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97197A-8DCE-4036-A365-CD1E8D2E42AB}"/>
              </a:ext>
            </a:extLst>
          </p:cNvPr>
          <p:cNvSpPr/>
          <p:nvPr/>
        </p:nvSpPr>
        <p:spPr>
          <a:xfrm>
            <a:off x="359549" y="138320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1813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дерев’янистими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вічнозеленими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(дерева,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ліани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кущі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ADD185-FD8F-465A-9F22-83D739CC64C7}"/>
              </a:ext>
            </a:extLst>
          </p:cNvPr>
          <p:cNvSpPr/>
          <p:nvPr/>
        </p:nvSpPr>
        <p:spPr>
          <a:xfrm>
            <a:off x="1600200" y="1960817"/>
            <a:ext cx="236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стебла.</a:t>
            </a:r>
            <a:endParaRPr lang="ru-RU" sz="20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6AB964-73FA-4D36-8B77-747533D57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4" r="7759"/>
          <a:stretch/>
        </p:blipFill>
        <p:spPr>
          <a:xfrm>
            <a:off x="658507" y="2534032"/>
            <a:ext cx="3913493" cy="280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8next.com/uploads/fotos/biol6rzander/a7080.png">
            <a:extLst>
              <a:ext uri="{FF2B5EF4-FFF2-40B4-BE49-F238E27FC236}">
                <a16:creationId xmlns:a16="http://schemas.microsoft.com/office/drawing/2014/main" id="{0B417C0B-0E20-4208-B169-F7938C4E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10" y="3300449"/>
            <a:ext cx="3670839" cy="280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22FE02-F490-48EF-90BA-42EC14F39F17}"/>
              </a:ext>
            </a:extLst>
          </p:cNvPr>
          <p:cNvSpPr/>
          <p:nvPr/>
        </p:nvSpPr>
        <p:spPr>
          <a:xfrm>
            <a:off x="5572629" y="2672392"/>
            <a:ext cx="236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Коренева система</a:t>
            </a:r>
            <a:endParaRPr lang="ru-RU" sz="20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4A28D-CDB5-4CC9-B66B-C940E8BF1FF8}"/>
              </a:ext>
            </a:extLst>
          </p:cNvPr>
          <p:cNvSpPr txBox="1"/>
          <p:nvPr/>
        </p:nvSpPr>
        <p:spPr>
          <a:xfrm>
            <a:off x="566883" y="5522562"/>
            <a:ext cx="415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Ріст стебла в товщину за рахунок – розростання деревини.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0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06DF1A-483B-4B5C-9AEC-3FD66DDEF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52681"/>
            <a:ext cx="4191000" cy="3138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250D09-282A-40A0-B1EC-0317EF0A0732}"/>
              </a:ext>
            </a:extLst>
          </p:cNvPr>
          <p:cNvSpPr/>
          <p:nvPr/>
        </p:nvSpPr>
        <p:spPr>
          <a:xfrm>
            <a:off x="486822" y="4590793"/>
            <a:ext cx="81134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Цікавим є пилкове зернятко сосни, воно має по два повітряні мішечки, що дають йому змогу вільно літати в повітрі та здійснювати перельоти на сотні кілометрів. Під час запилен­ня луски жіночої шишки розходять­ся і насінні зачатки виділяють клей­ку рідину, шо утримує пилкове зер­но. </a:t>
            </a:r>
            <a:r>
              <a:rPr lang="ru-RU" dirty="0">
                <a:latin typeface="Times New Roman" panose="02020603050405020304" pitchFamily="18" charset="0"/>
              </a:rPr>
              <a:t>Шишка </a:t>
            </a:r>
            <a:r>
              <a:rPr lang="ru-RU" dirty="0" err="1">
                <a:latin typeface="Times New Roman" panose="02020603050405020304" pitchFamily="18" charset="0"/>
              </a:rPr>
              <a:t>закривається</a:t>
            </a:r>
            <a:r>
              <a:rPr lang="ru-RU" dirty="0">
                <a:latin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</a:rPr>
              <a:t>пилкове</a:t>
            </a:r>
            <a:r>
              <a:rPr lang="ru-RU" dirty="0">
                <a:latin typeface="Times New Roman" panose="02020603050405020304" pitchFamily="18" charset="0"/>
              </a:rPr>
              <a:t> зерно </a:t>
            </a:r>
            <a:r>
              <a:rPr lang="ru-RU" dirty="0" err="1">
                <a:latin typeface="Times New Roman" panose="02020603050405020304" pitchFamily="18" charset="0"/>
              </a:rPr>
              <a:t>проростає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пилковою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трубкою</a:t>
            </a:r>
            <a:r>
              <a:rPr lang="ru-RU" dirty="0">
                <a:latin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</a:rPr>
              <a:t>Дозріває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</a:rPr>
              <a:t> сосни через два роки. На </a:t>
            </a:r>
            <a:r>
              <a:rPr lang="ru-RU" dirty="0" err="1">
                <a:latin typeface="Times New Roman" panose="02020603050405020304" pitchFamily="18" charset="0"/>
              </a:rPr>
              <a:t>лус­ках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містяться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насінини</a:t>
            </a:r>
            <a:r>
              <a:rPr lang="ru-RU" dirty="0">
                <a:latin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</a:rPr>
              <a:t>крильця­ми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</a:rPr>
              <a:t> вони легко </a:t>
            </a:r>
            <a:r>
              <a:rPr lang="ru-RU" dirty="0" err="1">
                <a:latin typeface="Times New Roman" panose="02020603050405020304" pitchFamily="18" charset="0"/>
              </a:rPr>
              <a:t>пере­носяться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вітром</a:t>
            </a:r>
            <a:r>
              <a:rPr lang="ru-RU" dirty="0">
                <a:latin typeface="Times New Roman" panose="02020603050405020304" pitchFamily="18" charset="0"/>
              </a:rPr>
              <a:t>. </a:t>
            </a:r>
            <a:endParaRPr lang="ru-RU" dirty="0"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A1C5B3-7760-4D2D-978C-BF14BEBB8A32}"/>
              </a:ext>
            </a:extLst>
          </p:cNvPr>
          <p:cNvSpPr/>
          <p:nvPr/>
        </p:nvSpPr>
        <p:spPr>
          <a:xfrm>
            <a:off x="2209800" y="389770"/>
            <a:ext cx="3962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5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Розмноження</a:t>
            </a:r>
            <a:endParaRPr lang="ru-RU" sz="50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C35BD-BC55-436F-86F1-8864F1CC56C6}"/>
              </a:ext>
            </a:extLst>
          </p:cNvPr>
          <p:cNvSpPr txBox="1"/>
          <p:nvPr/>
        </p:nvSpPr>
        <p:spPr>
          <a:xfrm>
            <a:off x="4941627" y="1447422"/>
            <a:ext cx="3675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Запилення – за допомогою вітру.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Запліднення – без води!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Чоловічий гаметофіт – представлений пилковим зерном,, що розвивається всередині пилкових мішків.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Жіночий гаметофіт – ендосперм з архегоніями , що розвивається в середині насінного зачатка.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99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8DD081-D308-491D-AB21-8DE25E5F4221}"/>
              </a:ext>
            </a:extLst>
          </p:cNvPr>
          <p:cNvSpPr/>
          <p:nvPr/>
        </p:nvSpPr>
        <p:spPr>
          <a:xfrm>
            <a:off x="1143000" y="374635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just"/>
            <a:r>
              <a:rPr lang="uk-UA" sz="3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цикл голонасінних рослин.</a:t>
            </a:r>
            <a:endParaRPr lang="ru-RU" sz="32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Стокові векторні зображення Голонасінні | Depositphotos®">
            <a:extLst>
              <a:ext uri="{FF2B5EF4-FFF2-40B4-BE49-F238E27FC236}">
                <a16:creationId xmlns:a16="http://schemas.microsoft.com/office/drawing/2014/main" id="{7377A981-5768-4616-A377-C4228615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85" y="996941"/>
            <a:ext cx="5761630" cy="453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04D5B5-0254-4CE0-AE9E-008E1E790B5B}"/>
              </a:ext>
            </a:extLst>
          </p:cNvPr>
          <p:cNvSpPr txBox="1"/>
          <p:nvPr/>
        </p:nvSpPr>
        <p:spPr>
          <a:xfrm>
            <a:off x="533400" y="569862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Розвиток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гаметофітного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покоління відбувається на спорофіті і за рахунок його поживних речовин.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22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D979375-BB9E-46D1-9E73-40AE5A4CE02C}"/>
              </a:ext>
            </a:extLst>
          </p:cNvPr>
          <p:cNvSpPr/>
          <p:nvPr/>
        </p:nvSpPr>
        <p:spPr>
          <a:xfrm>
            <a:off x="613012" y="2145112"/>
            <a:ext cx="3886200" cy="41517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Чоловічі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Шишки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зеленуватого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жовтуватого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розміщуються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тісними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групками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Лусочки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м'які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дерев'яніють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колосків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коротка,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розташувалися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редуковані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мікроспорофілли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загнуті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догори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лусочки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два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мішечки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пилок.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пилок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бульбашки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полегшують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вітер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понести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пилинки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F0E6349-44EC-4449-9A75-C8BDFA837737}"/>
              </a:ext>
            </a:extLst>
          </p:cNvPr>
          <p:cNvSpPr/>
          <p:nvPr/>
        </p:nvSpPr>
        <p:spPr>
          <a:xfrm>
            <a:off x="4343400" y="440573"/>
            <a:ext cx="4275688" cy="3371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Жіночі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шишки </a:t>
            </a:r>
            <a:r>
              <a:rPr lang="ru-RU" sz="1600" dirty="0" err="1">
                <a:solidFill>
                  <a:srgbClr val="0099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червонуватого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поодинокі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розташовуються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на вершинах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гілок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щільними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покриваючими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лусочками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семязачатки (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луска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дерев'яніє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Жіночий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гаметофіт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це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подовжене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вм'ятинами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яйцеклітини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служить як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вмістилище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ендосперм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C40A4F-72D8-43F9-B251-96553BC2547F}"/>
              </a:ext>
            </a:extLst>
          </p:cNvPr>
          <p:cNvSpPr/>
          <p:nvPr/>
        </p:nvSpPr>
        <p:spPr>
          <a:xfrm>
            <a:off x="1524000" y="568326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5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Шишки</a:t>
            </a:r>
            <a:endParaRPr lang="ru-RU" sz="54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ownload Pine Cone PNG Image for Free">
            <a:extLst>
              <a:ext uri="{FF2B5EF4-FFF2-40B4-BE49-F238E27FC236}">
                <a16:creationId xmlns:a16="http://schemas.microsoft.com/office/drawing/2014/main" id="{687479B5-B60A-4C12-9D07-3329D0A80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3" y="884934"/>
            <a:ext cx="181400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ідготовка до ЗНО (ілюстрації з ботаніки)">
            <a:extLst>
              <a:ext uri="{FF2B5EF4-FFF2-40B4-BE49-F238E27FC236}">
                <a16:creationId xmlns:a16="http://schemas.microsoft.com/office/drawing/2014/main" id="{73AADBA3-EEFB-4438-A876-3B8CB81D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56" y="3940216"/>
            <a:ext cx="3904732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2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BA4088-9F83-4A0B-B06F-FE01CC77AD97}"/>
              </a:ext>
            </a:extLst>
          </p:cNvPr>
          <p:cNvSpPr/>
          <p:nvPr/>
        </p:nvSpPr>
        <p:spPr>
          <a:xfrm>
            <a:off x="838200" y="5334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3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характеристика Голонасінних.</a:t>
            </a:r>
            <a:endParaRPr lang="ru-RU" sz="32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ACA856-735A-4843-8C53-206AECCC72A9}"/>
              </a:ext>
            </a:extLst>
          </p:cNvPr>
          <p:cNvSpPr/>
          <p:nvPr/>
        </p:nvSpPr>
        <p:spPr>
          <a:xfrm>
            <a:off x="571500" y="1282122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видозмінене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голонасінних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сосни,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 descr="Соснові (порядок) — Вікіпедія">
            <a:extLst>
              <a:ext uri="{FF2B5EF4-FFF2-40B4-BE49-F238E27FC236}">
                <a16:creationId xmlns:a16="http://schemas.microsoft.com/office/drawing/2014/main" id="{05F9C79A-45C5-4174-9CE5-FC88C7AC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69" y="1922766"/>
            <a:ext cx="247650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Всё о самом древнем и полезном дереве Гинкго Билоба">
            <a:extLst>
              <a:ext uri="{FF2B5EF4-FFF2-40B4-BE49-F238E27FC236}">
                <a16:creationId xmlns:a16="http://schemas.microsoft.com/office/drawing/2014/main" id="{0C28F154-F35A-4B28-839C-F51EE7373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"/>
          <a:stretch/>
        </p:blipFill>
        <p:spPr bwMode="auto">
          <a:xfrm>
            <a:off x="2714766" y="2928595"/>
            <a:ext cx="3558201" cy="2215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Клипарт">
            <a:extLst>
              <a:ext uri="{FF2B5EF4-FFF2-40B4-BE49-F238E27FC236}">
                <a16:creationId xmlns:a16="http://schemas.microsoft.com/office/drawing/2014/main" id="{DF74FFEE-BB0F-4644-8226-74CCE3D1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4840">
            <a:off x="380208" y="1714592"/>
            <a:ext cx="2725058" cy="349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B83561-66D4-4381-8ED9-BBB97FF453E7}"/>
              </a:ext>
            </a:extLst>
          </p:cNvPr>
          <p:cNvSpPr/>
          <p:nvPr/>
        </p:nvSpPr>
        <p:spPr>
          <a:xfrm>
            <a:off x="403751" y="5356843"/>
            <a:ext cx="8336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Кожна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хвоїнка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очищувач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пові­тря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Листки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виділяють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речови­ну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фітонциди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знищує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бакте­рії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Фітонциди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сосни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вбивають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збудни­ків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туберкульозу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 га 50-річного соснового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лісу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виділяє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по­над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500 кг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летких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01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535A50-C4EB-4373-A23C-DA0D49323F98}"/>
              </a:ext>
            </a:extLst>
          </p:cNvPr>
          <p:cNvSpPr/>
          <p:nvPr/>
        </p:nvSpPr>
        <p:spPr>
          <a:xfrm>
            <a:off x="443163" y="12192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 це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Пташки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відлітали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одна з них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скалічила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крильце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не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змогла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відлетіти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залишилася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одна й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мусила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перебувати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зиму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буде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,—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думає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пташечка.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Гарне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густе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дерев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раду, коли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сніги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випадуть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вдарить мороз». 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Прекрасна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сказала пташечка,— у мене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зламане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крило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дозволь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оселитися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твоїх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гілочках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почекати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доки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товариші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повернуться.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,—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відповіла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березами ми тут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лісових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мусимо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Просила про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скалічена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пташечка у дуба, і в бука, і в граба та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лі­щини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вони не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прийняли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Зажурилася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пташка і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ви­рішила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піднятись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гори. Аж тут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почула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голос: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Йди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мене,— сказала молода сосна .—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моїх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гілочках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буде тепло,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можеш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сидіти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зиму...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Так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оселилася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пташечка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гілочках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привітної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сосни,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смерека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дала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холодного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північного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вітру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ялівець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годував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ягодами... Одного дня подув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північний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вітер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зможу я заморозити листя всіх дерев? — спитав вітер морозу, який володів землею.</a:t>
            </a:r>
            <a:b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Ні,—-відповів мороз, - 3 дерев, які дали бідній пташці притулок і оселю, не можна листків стрясати.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Від того часу із сосни, ялини, смереки, ялівцю не опадає листя, стоять вони вічнозеленими і влітку і взимку, та захищають птахів від негоди.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53BEA2-AD17-426F-AD24-55305B0F2130}"/>
              </a:ext>
            </a:extLst>
          </p:cNvPr>
          <p:cNvSpPr/>
          <p:nvPr/>
        </p:nvSpPr>
        <p:spPr>
          <a:xfrm>
            <a:off x="928437" y="85544"/>
            <a:ext cx="77724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uk-UA" sz="4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 у хвойних …</a:t>
            </a:r>
            <a:endParaRPr lang="ru-RU" sz="40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27086C-0CAF-41CA-A93F-D0C8BF080AD7}"/>
              </a:ext>
            </a:extLst>
          </p:cNvPr>
          <p:cNvSpPr/>
          <p:nvPr/>
        </p:nvSpPr>
        <p:spPr>
          <a:xfrm>
            <a:off x="3913807" y="920234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ЛЕГЕНДА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300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7CBD78-AF62-4D0C-9C86-3863A86C579A}"/>
              </a:ext>
            </a:extLst>
          </p:cNvPr>
          <p:cNvSpPr/>
          <p:nvPr/>
        </p:nvSpPr>
        <p:spPr>
          <a:xfrm>
            <a:off x="592540" y="840447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хвойні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вічнозеленими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є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скидають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хвою на зиму.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4A382D-F830-4260-98FC-187C13E6B2A0}"/>
              </a:ext>
            </a:extLst>
          </p:cNvPr>
          <p:cNvSpPr/>
          <p:nvPr/>
        </p:nvSpPr>
        <p:spPr>
          <a:xfrm>
            <a:off x="1352913" y="1655299"/>
            <a:ext cx="6438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хвойні</a:t>
            </a:r>
            <a:r>
              <a:rPr lang="ru-RU" sz="3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скидають</a:t>
            </a:r>
            <a:r>
              <a:rPr lang="ru-RU" sz="3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хвою на зиму?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56299C5-50DD-40F5-A089-58C91A925691}"/>
              </a:ext>
            </a:extLst>
          </p:cNvPr>
          <p:cNvSpPr/>
          <p:nvPr/>
        </p:nvSpPr>
        <p:spPr>
          <a:xfrm>
            <a:off x="609600" y="2819400"/>
            <a:ext cx="4572000" cy="28603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Модрина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Лиственница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Морозостійка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модрина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довговічністю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доживає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500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років.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модрини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те, що це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зиму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E2A95F8-B5CF-4C29-864B-79B902AF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47040"/>
            <a:ext cx="3317558" cy="3977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75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EC0FA1-93BA-43E8-B8C3-4F6B7BC2ACFB}"/>
              </a:ext>
            </a:extLst>
          </p:cNvPr>
          <p:cNvSpPr/>
          <p:nvPr/>
        </p:nvSpPr>
        <p:spPr>
          <a:xfrm>
            <a:off x="1028701" y="238499"/>
            <a:ext cx="77724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існування голонасінних рослин.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3B7D80-8357-48B9-A986-883DB035E1B2}"/>
              </a:ext>
            </a:extLst>
          </p:cNvPr>
          <p:cNvSpPr/>
          <p:nvPr/>
        </p:nvSpPr>
        <p:spPr>
          <a:xfrm>
            <a:off x="314825" y="899706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голонасінні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— особливо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субарктичному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170" name="Picture 2" descr="Гинкго билоба: польза и вред. Есть ли противопоказания? Инструкция ...">
            <a:extLst>
              <a:ext uri="{FF2B5EF4-FFF2-40B4-BE49-F238E27FC236}">
                <a16:creationId xmlns:a16="http://schemas.microsoft.com/office/drawing/2014/main" id="{1F74E111-0B20-4366-9ECA-8E54AEB98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4119235"/>
            <a:ext cx="4421615" cy="238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Цикас або саговник види і догляд в домашніх умовах - Navykbyl.co.ua">
            <a:extLst>
              <a:ext uri="{FF2B5EF4-FFF2-40B4-BE49-F238E27FC236}">
                <a16:creationId xmlns:a16="http://schemas.microsoft.com/office/drawing/2014/main" id="{0A3D23C8-6E54-4C63-9718-8B6236CA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15" y="4038600"/>
            <a:ext cx="4074686" cy="2484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Найстаріші живі об'єкти Землі - Фото №5">
            <a:extLst>
              <a:ext uri="{FF2B5EF4-FFF2-40B4-BE49-F238E27FC236}">
                <a16:creationId xmlns:a16="http://schemas.microsoft.com/office/drawing/2014/main" id="{A482E7A1-03FC-4804-A2DB-DAC191160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652261"/>
            <a:ext cx="4383516" cy="238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Picture 8" descr="Короїд знищив на Сумщині уже 700 га хвойних лісів - ОДА">
            <a:extLst>
              <a:ext uri="{FF2B5EF4-FFF2-40B4-BE49-F238E27FC236}">
                <a16:creationId xmlns:a16="http://schemas.microsoft.com/office/drawing/2014/main" id="{AFCFBA37-2F63-4100-86B0-ED8058C9B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15" y="1652260"/>
            <a:ext cx="4074686" cy="2369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415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623408-7461-4396-969B-6B824870F1B2}"/>
              </a:ext>
            </a:extLst>
          </p:cNvPr>
          <p:cNvSpPr/>
          <p:nvPr/>
        </p:nvSpPr>
        <p:spPr>
          <a:xfrm>
            <a:off x="792603" y="5043516"/>
            <a:ext cx="6270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</a:rPr>
              <a:t>схилах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ярів</a:t>
            </a:r>
            <a:r>
              <a:rPr lang="ru-RU" dirty="0">
                <a:latin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</a:rPr>
              <a:t>укріплен­ня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пісків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садять</a:t>
            </a:r>
            <a:r>
              <a:rPr lang="ru-RU" dirty="0">
                <a:latin typeface="Times New Roman" panose="02020603050405020304" pitchFamily="18" charset="0"/>
              </a:rPr>
              <a:t> сосну? 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особливостям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будови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листків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більшість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голонасінних</a:t>
            </a:r>
            <a:r>
              <a:rPr lang="ru-RU" dirty="0">
                <a:latin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</a:rPr>
              <a:t>вічнозеленими</a:t>
            </a:r>
            <a:r>
              <a:rPr lang="ru-RU" dirty="0">
                <a:latin typeface="Times New Roman" panose="02020603050405020304" pitchFamily="18" charset="0"/>
              </a:rPr>
              <a:t>? 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</a:rPr>
              <a:t> сосну </a:t>
            </a:r>
            <a:r>
              <a:rPr lang="ru-RU" dirty="0" err="1">
                <a:latin typeface="Times New Roman" panose="02020603050405020304" pitchFamily="18" charset="0"/>
              </a:rPr>
              <a:t>називають</a:t>
            </a:r>
            <a:r>
              <a:rPr lang="ru-RU" dirty="0">
                <a:latin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</a:rPr>
              <a:t>піонером</a:t>
            </a:r>
            <a:r>
              <a:rPr lang="ru-RU" dirty="0">
                <a:latin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</a:rPr>
              <a:t>лісу</a:t>
            </a:r>
            <a:r>
              <a:rPr lang="ru-RU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392E1F-8204-4C61-A040-C525198D0005}"/>
              </a:ext>
            </a:extLst>
          </p:cNvPr>
          <p:cNvSpPr/>
          <p:nvPr/>
        </p:nvSpPr>
        <p:spPr>
          <a:xfrm>
            <a:off x="1905000" y="614155"/>
            <a:ext cx="2244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Опрацюй</a:t>
            </a:r>
            <a:endParaRPr lang="ru-RU" sz="40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0D155E6-3129-438D-ACDA-A7EE4B636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551444"/>
              </p:ext>
            </p:extLst>
          </p:nvPr>
        </p:nvGraphicFramePr>
        <p:xfrm>
          <a:off x="913714" y="2735030"/>
          <a:ext cx="7316571" cy="190366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965208">
                  <a:extLst>
                    <a:ext uri="{9D8B030D-6E8A-4147-A177-3AD203B41FA5}">
                      <a16:colId xmlns:a16="http://schemas.microsoft.com/office/drawing/2014/main" val="4100513233"/>
                    </a:ext>
                  </a:extLst>
                </a:gridCol>
                <a:gridCol w="2440717">
                  <a:extLst>
                    <a:ext uri="{9D8B030D-6E8A-4147-A177-3AD203B41FA5}">
                      <a16:colId xmlns:a16="http://schemas.microsoft.com/office/drawing/2014/main" val="1935798341"/>
                    </a:ext>
                  </a:extLst>
                </a:gridCol>
                <a:gridCol w="1910646">
                  <a:extLst>
                    <a:ext uri="{9D8B030D-6E8A-4147-A177-3AD203B41FA5}">
                      <a16:colId xmlns:a16="http://schemas.microsoft.com/office/drawing/2014/main" val="1946481805"/>
                    </a:ext>
                  </a:extLst>
                </a:gridCol>
              </a:tblGrid>
              <a:tr h="3172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Ознаки для порівняння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Вищі спорові рослини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Голонасінні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922746"/>
                  </a:ext>
                </a:extLst>
              </a:tr>
              <a:tr h="317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Життєві форми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9058882"/>
                  </a:ext>
                </a:extLst>
              </a:tr>
              <a:tr h="317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Особливості будови пагона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681343"/>
                  </a:ext>
                </a:extLst>
              </a:tr>
              <a:tr h="317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Особливості будови кореня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887911"/>
                  </a:ext>
                </a:extLst>
              </a:tr>
              <a:tr h="317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Особливості розмноження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4944332"/>
                  </a:ext>
                </a:extLst>
              </a:tr>
              <a:tr h="317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Переважаюче покоління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751796"/>
                  </a:ext>
                </a:extLst>
              </a:tr>
            </a:tbl>
          </a:graphicData>
        </a:graphic>
      </p:graphicFrame>
      <p:pic>
        <p:nvPicPr>
          <p:cNvPr id="10242" name="Picture 2" descr="Нормативные правовые и иные акты ИОГВ в сфере противодействия ...">
            <a:extLst>
              <a:ext uri="{FF2B5EF4-FFF2-40B4-BE49-F238E27FC236}">
                <a16:creationId xmlns:a16="http://schemas.microsoft.com/office/drawing/2014/main" id="{C69B9E1E-798B-4D30-89BC-2F53F91A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40" y="4169187"/>
            <a:ext cx="1530339" cy="20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AEB61-9F00-4B85-AA10-E00E4FA10A64}"/>
              </a:ext>
            </a:extLst>
          </p:cNvPr>
          <p:cNvSpPr txBox="1"/>
          <p:nvPr/>
        </p:nvSpPr>
        <p:spPr>
          <a:xfrm>
            <a:off x="360261" y="2289170"/>
            <a:ext cx="746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Заповніть порівняльну таблицю: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783B7-C414-403B-A8B7-27EFAC08C435}"/>
              </a:ext>
            </a:extLst>
          </p:cNvPr>
          <p:cNvSpPr txBox="1"/>
          <p:nvPr/>
        </p:nvSpPr>
        <p:spPr>
          <a:xfrm>
            <a:off x="360261" y="4713424"/>
            <a:ext cx="746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Дайте відповідь на питання: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82225-6D6D-4D13-91CA-2435F72D0E4D}"/>
              </a:ext>
            </a:extLst>
          </p:cNvPr>
          <p:cNvSpPr txBox="1"/>
          <p:nvPr/>
        </p:nvSpPr>
        <p:spPr>
          <a:xfrm>
            <a:off x="360261" y="1777392"/>
            <a:ext cx="504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Перегляньте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QR - код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C852147A-1751-4B7A-8FA0-5AE9CD4E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27" y="630270"/>
            <a:ext cx="2030027" cy="20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44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73E5ED-C38C-48D0-93E2-62D171FE87DA}"/>
              </a:ext>
            </a:extLst>
          </p:cNvPr>
          <p:cNvSpPr/>
          <p:nvPr/>
        </p:nvSpPr>
        <p:spPr>
          <a:xfrm>
            <a:off x="304800" y="4572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голонасінних у природі та житті людини.</a:t>
            </a:r>
            <a:endParaRPr lang="ru-RU" sz="32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виталик\Desktop\gazeta.jpg">
            <a:extLst>
              <a:ext uri="{FF2B5EF4-FFF2-40B4-BE49-F238E27FC236}">
                <a16:creationId xmlns:a16="http://schemas.microsoft.com/office/drawing/2014/main" id="{EFAB89D6-FD9F-4640-8C28-3297432F7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9918"/>
            <a:ext cx="3677671" cy="203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италик\Desktop\Papir.jpg">
            <a:extLst>
              <a:ext uri="{FF2B5EF4-FFF2-40B4-BE49-F238E27FC236}">
                <a16:creationId xmlns:a16="http://schemas.microsoft.com/office/drawing/2014/main" id="{0FCAF9B2-1235-47DC-A6FB-B47C3BEC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58" y="1647433"/>
            <a:ext cx="3672408" cy="1894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57B5532-61FD-42AB-A29A-D8EBC6197F0E}"/>
              </a:ext>
            </a:extLst>
          </p:cNvPr>
          <p:cNvSpPr txBox="1">
            <a:spLocks/>
          </p:cNvSpPr>
          <p:nvPr/>
        </p:nvSpPr>
        <p:spPr>
          <a:xfrm>
            <a:off x="457200" y="343022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Monotype Corsiva" panose="03010101010201010101" pitchFamily="66" charset="0"/>
              </a:rPr>
              <a:t>З </a:t>
            </a:r>
            <a:r>
              <a:rPr lang="ru-RU" sz="2800" dirty="0" err="1">
                <a:latin typeface="Monotype Corsiva" panose="03010101010201010101" pitchFamily="66" charset="0"/>
              </a:rPr>
              <a:t>деревини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хвойних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виробляють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папір</a:t>
            </a:r>
            <a:r>
              <a:rPr lang="ru-RU" sz="2800" dirty="0">
                <a:latin typeface="Monotype Corsiva" panose="03010101010201010101" pitchFamily="66" charset="0"/>
              </a:rPr>
              <a:t>    </a:t>
            </a:r>
            <a:r>
              <a:rPr lang="ru-RU" sz="2800" dirty="0" err="1">
                <a:latin typeface="Monotype Corsiva" panose="03010101010201010101" pitchFamily="66" charset="0"/>
              </a:rPr>
              <a:t>високої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якості</a:t>
            </a:r>
            <a:r>
              <a:rPr lang="ru-RU" sz="2800" dirty="0">
                <a:latin typeface="Monotype Corsiva" panose="03010101010201010101" pitchFamily="66" charset="0"/>
              </a:rPr>
              <a:t>.</a:t>
            </a:r>
            <a:endParaRPr lang="uk-UA" sz="2800" dirty="0">
              <a:latin typeface="Monotype Corsiva" panose="03010101010201010101" pitchFamily="66" charset="0"/>
            </a:endParaRPr>
          </a:p>
        </p:txBody>
      </p:sp>
      <p:pic>
        <p:nvPicPr>
          <p:cNvPr id="7" name="Picture 2" descr="https://im2-tub-ua.yandex.net/i?id=18a9ac2a371ad0619b033087067bcbb3-l&amp;n=13">
            <a:extLst>
              <a:ext uri="{FF2B5EF4-FFF2-40B4-BE49-F238E27FC236}">
                <a16:creationId xmlns:a16="http://schemas.microsoft.com/office/drawing/2014/main" id="{83B6758C-549A-40B5-BE1F-EC9A82DF7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90316"/>
            <a:ext cx="2590800" cy="1837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www.megaplast.com.ua/wp-content/uploads/2016/01/shkaf-iz-sosny.jpg">
            <a:extLst>
              <a:ext uri="{FF2B5EF4-FFF2-40B4-BE49-F238E27FC236}">
                <a16:creationId xmlns:a16="http://schemas.microsoft.com/office/drawing/2014/main" id="{58082533-A667-46CC-B714-E721A8B9D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/>
          <a:stretch/>
        </p:blipFill>
        <p:spPr bwMode="auto">
          <a:xfrm>
            <a:off x="3352799" y="4101008"/>
            <a:ext cx="2479407" cy="183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4E34ABE-E4E7-4E4C-8002-EE357A46E68A}"/>
              </a:ext>
            </a:extLst>
          </p:cNvPr>
          <p:cNvSpPr txBox="1">
            <a:spLocks/>
          </p:cNvSpPr>
          <p:nvPr/>
        </p:nvSpPr>
        <p:spPr>
          <a:xfrm>
            <a:off x="518258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0" cap="none" dirty="0">
                <a:ln w="0"/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Дерев'яні меблі завжди залишаються в моді</a:t>
            </a:r>
          </a:p>
        </p:txBody>
      </p:sp>
      <p:pic>
        <p:nvPicPr>
          <p:cNvPr id="11268" name="Picture 4" descr="Беседка Galina Купить в Молдове Кишинёве Цена">
            <a:extLst>
              <a:ext uri="{FF2B5EF4-FFF2-40B4-BE49-F238E27FC236}">
                <a16:creationId xmlns:a16="http://schemas.microsoft.com/office/drawing/2014/main" id="{5179B925-DD49-4B35-87B8-DE63131E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466" y="4103282"/>
            <a:ext cx="2286000" cy="1827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3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68E6200B-73A1-4AE9-B1B6-8DF490691E3E}"/>
              </a:ext>
            </a:extLst>
          </p:cNvPr>
          <p:cNvSpPr txBox="1">
            <a:spLocks/>
          </p:cNvSpPr>
          <p:nvPr/>
        </p:nvSpPr>
        <p:spPr>
          <a:xfrm>
            <a:off x="1219200" y="197498"/>
            <a:ext cx="7200800" cy="1219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«Вищі спорові рослини»</a:t>
            </a:r>
            <a:endParaRPr lang="ru-RU" sz="36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793EDE3-E560-484C-BE66-A052D9CD5143}"/>
              </a:ext>
            </a:extLst>
          </p:cNvPr>
          <p:cNvGraphicFramePr/>
          <p:nvPr/>
        </p:nvGraphicFramePr>
        <p:xfrm>
          <a:off x="448590" y="1823566"/>
          <a:ext cx="8246819" cy="4501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28A324-727D-4BB4-B4DE-1E81B199E0F2}"/>
              </a:ext>
            </a:extLst>
          </p:cNvPr>
          <p:cNvSpPr/>
          <p:nvPr/>
        </p:nvSpPr>
        <p:spPr>
          <a:xfrm>
            <a:off x="2991845" y="1300346"/>
            <a:ext cx="5403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Оберіть вірні твердження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5E67D7-E913-40B1-A9AA-BF0BFD188042}"/>
              </a:ext>
            </a:extLst>
          </p:cNvPr>
          <p:cNvSpPr/>
          <p:nvPr/>
        </p:nvSpPr>
        <p:spPr>
          <a:xfrm>
            <a:off x="1066800" y="3159683"/>
            <a:ext cx="7628609" cy="609600"/>
          </a:xfrm>
          <a:prstGeom prst="roundRect">
            <a:avLst/>
          </a:prstGeom>
          <a:solidFill>
            <a:srgbClr val="CFCC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FE591ED-86B8-4493-B531-1CD9309FC2D5}"/>
              </a:ext>
            </a:extLst>
          </p:cNvPr>
          <p:cNvSpPr/>
          <p:nvPr/>
        </p:nvSpPr>
        <p:spPr>
          <a:xfrm>
            <a:off x="1066800" y="4012522"/>
            <a:ext cx="7628609" cy="609600"/>
          </a:xfrm>
          <a:prstGeom prst="roundRect">
            <a:avLst/>
          </a:prstGeom>
          <a:solidFill>
            <a:srgbClr val="CFCC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97A1714-0730-4E68-AD70-4168FF4C8FC3}"/>
              </a:ext>
            </a:extLst>
          </p:cNvPr>
          <p:cNvSpPr/>
          <p:nvPr/>
        </p:nvSpPr>
        <p:spPr>
          <a:xfrm>
            <a:off x="1066800" y="4778377"/>
            <a:ext cx="7628609" cy="609600"/>
          </a:xfrm>
          <a:prstGeom prst="roundRect">
            <a:avLst/>
          </a:prstGeom>
          <a:solidFill>
            <a:srgbClr val="CFCC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kan.com.ua/wp-content/uploads/a/images_23/chto_takoe_zhivica.jpg">
            <a:extLst>
              <a:ext uri="{FF2B5EF4-FFF2-40B4-BE49-F238E27FC236}">
                <a16:creationId xmlns:a16="http://schemas.microsoft.com/office/drawing/2014/main" id="{81C095D3-7F82-4D9B-9838-6DAFA334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7895"/>
            <a:ext cx="4802962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apifito.ge/image/catalog/apifito/produkcia/jivica.png">
            <a:extLst>
              <a:ext uri="{FF2B5EF4-FFF2-40B4-BE49-F238E27FC236}">
                <a16:creationId xmlns:a16="http://schemas.microsoft.com/office/drawing/2014/main" id="{9041B6F3-ADA9-4E7C-8C44-6854C784E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07" y="2187656"/>
            <a:ext cx="2313294" cy="2690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koler56.ru/uploads/store/product/cb8834797a0bd513d3aad016a9faadc9.png">
            <a:extLst>
              <a:ext uri="{FF2B5EF4-FFF2-40B4-BE49-F238E27FC236}">
                <a16:creationId xmlns:a16="http://schemas.microsoft.com/office/drawing/2014/main" id="{20E65D4D-D1D0-45D2-A889-D7A4FB013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 r="33391"/>
          <a:stretch/>
        </p:blipFill>
        <p:spPr bwMode="auto">
          <a:xfrm>
            <a:off x="7558422" y="2007920"/>
            <a:ext cx="975978" cy="223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677F478F-9859-444F-BC03-5C4FB9C4FF7A}"/>
              </a:ext>
            </a:extLst>
          </p:cNvPr>
          <p:cNvSpPr txBox="1">
            <a:spLocks/>
          </p:cNvSpPr>
          <p:nvPr/>
        </p:nvSpPr>
        <p:spPr>
          <a:xfrm>
            <a:off x="378476" y="5045313"/>
            <a:ext cx="8229600" cy="1382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8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Хвойні ліси дають живицю, з якої одержують скипидар, смоли, бальзами, ацетон, гліцерин, спирт, камфору та багато інших корисних для людини продуктів.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CA55BB-9D37-4417-83F9-0E8193EF983C}"/>
              </a:ext>
            </a:extLst>
          </p:cNvPr>
          <p:cNvSpPr/>
          <p:nvPr/>
        </p:nvSpPr>
        <p:spPr>
          <a:xfrm>
            <a:off x="234324" y="51487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голонасінних у природі та житті людини.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0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к\Desktop\opys2.jpg">
            <a:extLst>
              <a:ext uri="{FF2B5EF4-FFF2-40B4-BE49-F238E27FC236}">
                <a16:creationId xmlns:a16="http://schemas.microsoft.com/office/drawing/2014/main" id="{AFFFA6DD-A68F-41DB-97A3-ED0B05D5D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2225"/>
            <a:ext cx="3143883" cy="1710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FCA413-3918-4DD2-88EB-181DE7AE40B2}"/>
              </a:ext>
            </a:extLst>
          </p:cNvPr>
          <p:cNvSpPr/>
          <p:nvPr/>
        </p:nvSpPr>
        <p:spPr>
          <a:xfrm>
            <a:off x="304800" y="6096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голонасінних у природі та житті людини.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" descr="НОВЫЙ СВЕТ. Тропа Голицына. (Фото). Обсуждение на LiveInternet ...">
            <a:extLst>
              <a:ext uri="{FF2B5EF4-FFF2-40B4-BE49-F238E27FC236}">
                <a16:creationId xmlns:a16="http://schemas.microsoft.com/office/drawing/2014/main" id="{CCECEDA4-84F2-41C6-ABA0-2E80588A0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86275"/>
            <a:ext cx="3342253" cy="1877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Все о применении эфирного масла хвои">
            <a:extLst>
              <a:ext uri="{FF2B5EF4-FFF2-40B4-BE49-F238E27FC236}">
                <a16:creationId xmlns:a16="http://schemas.microsoft.com/office/drawing/2014/main" id="{DBADB8CE-20B6-44E7-8862-7564870C4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r="6341" b="12682"/>
          <a:stretch/>
        </p:blipFill>
        <p:spPr bwMode="auto">
          <a:xfrm>
            <a:off x="335129" y="4918487"/>
            <a:ext cx="3181922" cy="15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81CF3F01-CA19-4367-9492-26AA009FF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501637"/>
              </p:ext>
            </p:extLst>
          </p:nvPr>
        </p:nvGraphicFramePr>
        <p:xfrm>
          <a:off x="1843759" y="1407987"/>
          <a:ext cx="8161725" cy="433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2" descr="http://zezete2.z.e.pic.centerblog.net/o/c8532f7b.png">
            <a:extLst>
              <a:ext uri="{FF2B5EF4-FFF2-40B4-BE49-F238E27FC236}">
                <a16:creationId xmlns:a16="http://schemas.microsoft.com/office/drawing/2014/main" id="{BA03B786-3AEF-4E8B-9C6F-4E2D48F2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53137"/>
            <a:ext cx="1752600" cy="180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enagold - Клипарт - Драгоценные камни, бусины и стразы">
            <a:extLst>
              <a:ext uri="{FF2B5EF4-FFF2-40B4-BE49-F238E27FC236}">
                <a16:creationId xmlns:a16="http://schemas.microsoft.com/office/drawing/2014/main" id="{96A68A69-311E-4EA9-89AF-56A795F1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81" y="5373645"/>
            <a:ext cx="1752601" cy="10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56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47354E-A98E-4B27-92EB-A160BB3E7D20}"/>
              </a:ext>
            </a:extLst>
          </p:cNvPr>
          <p:cNvSpPr/>
          <p:nvPr/>
        </p:nvSpPr>
        <p:spPr>
          <a:xfrm>
            <a:off x="4038600" y="6096000"/>
            <a:ext cx="473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Автор Шаблона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презентації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Фокіна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Лідія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Петрівна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ED8DAA7-F785-4276-B941-85C3D1476C3E}"/>
              </a:ext>
            </a:extLst>
          </p:cNvPr>
          <p:cNvSpPr txBox="1">
            <a:spLocks/>
          </p:cNvSpPr>
          <p:nvPr/>
        </p:nvSpPr>
        <p:spPr>
          <a:xfrm>
            <a:off x="685800" y="2590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600" b="1" i="0" u="none" strike="noStrike" kern="1200" cap="all" spc="0" normalizeH="0" baseline="0" noProof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Дякую </a:t>
            </a:r>
            <a:br>
              <a:rPr kumimoji="0" lang="uk-UA" sz="9600" b="1" i="0" u="none" strike="noStrike" kern="1200" cap="all" spc="0" normalizeH="0" baseline="0" noProof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uk-UA" sz="9600" b="1" i="0" u="none" strike="noStrike" kern="1200" cap="all" spc="0" normalizeH="0" baseline="0" noProof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за </a:t>
            </a:r>
            <a:br>
              <a:rPr kumimoji="0" lang="uk-UA" sz="9600" b="1" i="0" u="none" strike="noStrike" kern="1200" cap="all" spc="0" normalizeH="0" baseline="0" noProof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uk-UA" sz="9600" b="1" i="0" u="none" strike="noStrike" kern="1200" cap="all" spc="0" normalizeH="0" baseline="0" noProof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увагу!!!</a:t>
            </a:r>
            <a:endParaRPr kumimoji="0" lang="uk-UA" sz="9600" b="1" i="0" u="none" strike="noStrike" kern="1200" cap="all" spc="0" normalizeH="0" baseline="0" noProof="0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4" name="Picture 4" descr="http://img13.deviantart.net/e142/i/2012/268/5/9/pine_tree_png_by_paradise234-d5fvhyc.png">
            <a:extLst>
              <a:ext uri="{FF2B5EF4-FFF2-40B4-BE49-F238E27FC236}">
                <a16:creationId xmlns:a16="http://schemas.microsoft.com/office/drawing/2014/main" id="{5AB7DD87-1C15-4EFE-BFFF-21EAAE90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3" y="3701143"/>
            <a:ext cx="2131141" cy="29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6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569BC91E-245A-4B76-A25C-84774417666F}"/>
              </a:ext>
            </a:extLst>
          </p:cNvPr>
          <p:cNvSpPr txBox="1">
            <a:spLocks/>
          </p:cNvSpPr>
          <p:nvPr/>
        </p:nvSpPr>
        <p:spPr>
          <a:xfrm>
            <a:off x="1219200" y="304683"/>
            <a:ext cx="7200800" cy="1219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«Вищі спорові рослини»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B4BDF5E-29D5-476C-A13F-388D33D7B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174395"/>
              </p:ext>
            </p:extLst>
          </p:nvPr>
        </p:nvGraphicFramePr>
        <p:xfrm>
          <a:off x="3133766" y="3286561"/>
          <a:ext cx="2876467" cy="2986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C502A41D-32B9-4931-9AAF-D533E413CA1F}"/>
              </a:ext>
            </a:extLst>
          </p:cNvPr>
          <p:cNvSpPr/>
          <p:nvPr/>
        </p:nvSpPr>
        <p:spPr>
          <a:xfrm>
            <a:off x="3133766" y="5592718"/>
            <a:ext cx="392939" cy="411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5FF6047-F42C-4664-8F8B-24D2686CABAA}"/>
              </a:ext>
            </a:extLst>
          </p:cNvPr>
          <p:cNvSpPr/>
          <p:nvPr/>
        </p:nvSpPr>
        <p:spPr>
          <a:xfrm>
            <a:off x="3427320" y="4256112"/>
            <a:ext cx="392939" cy="411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17B1BA0-DF15-402B-9E30-4AA03208434E}"/>
              </a:ext>
            </a:extLst>
          </p:cNvPr>
          <p:cNvSpPr/>
          <p:nvPr/>
        </p:nvSpPr>
        <p:spPr>
          <a:xfrm>
            <a:off x="3193158" y="3549081"/>
            <a:ext cx="392939" cy="411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4B0B6CC-A5F6-4BCE-9E06-F81C46EAB972}"/>
              </a:ext>
            </a:extLst>
          </p:cNvPr>
          <p:cNvSpPr/>
          <p:nvPr/>
        </p:nvSpPr>
        <p:spPr>
          <a:xfrm>
            <a:off x="3411310" y="4912423"/>
            <a:ext cx="392939" cy="411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7906855-2A04-4C8C-94D3-E90D92D61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0" t="29406" r="48502"/>
          <a:stretch/>
        </p:blipFill>
        <p:spPr bwMode="auto">
          <a:xfrm rot="515905">
            <a:off x="1084194" y="2008919"/>
            <a:ext cx="1301012" cy="23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7906855-2A04-4C8C-94D3-E90D92D61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5" r="21837" b="17225"/>
          <a:stretch/>
        </p:blipFill>
        <p:spPr bwMode="auto">
          <a:xfrm>
            <a:off x="6783759" y="3077918"/>
            <a:ext cx="1734789" cy="34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 ÐµÐ·ÑÐ»ÑÑÐ°Ñ Ð¿Ð¾ÑÑÐºÑ Ð·Ð¾Ð±ÑÐ°Ð¶ÐµÐ½Ñ Ð·Ð° Ð·Ð°Ð¿Ð¸ÑÐ¾Ð¼ Ð¼Ð¾Ñ ÐºÐ»ÑÐ¿Ð°ÑÑ">
            <a:extLst>
              <a:ext uri="{FF2B5EF4-FFF2-40B4-BE49-F238E27FC236}">
                <a16:creationId xmlns:a16="http://schemas.microsoft.com/office/drawing/2014/main" id="{47DCC1D6-7D87-4373-976E-EFDFD6C0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2" y="4256112"/>
            <a:ext cx="2244126" cy="18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g-fotki.yandex.ru/get/9163/112424586.7ac/0_bdf23_d0266262_XXXL.png">
            <a:extLst>
              <a:ext uri="{FF2B5EF4-FFF2-40B4-BE49-F238E27FC236}">
                <a16:creationId xmlns:a16="http://schemas.microsoft.com/office/drawing/2014/main" id="{02578E2D-7977-4B99-BE75-F68938C6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277">
            <a:off x="4944961" y="1794798"/>
            <a:ext cx="2479916" cy="24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5C28D13-2B6C-4160-ABBC-C6C0CB0168E6}"/>
              </a:ext>
            </a:extLst>
          </p:cNvPr>
          <p:cNvSpPr/>
          <p:nvPr/>
        </p:nvSpPr>
        <p:spPr>
          <a:xfrm>
            <a:off x="1803991" y="1475029"/>
            <a:ext cx="6213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Об'єднайте малюнок та назву властивості</a:t>
            </a:r>
          </a:p>
        </p:txBody>
      </p:sp>
    </p:spTree>
    <p:extLst>
      <p:ext uri="{BB962C8B-B14F-4D97-AF65-F5344CB8AC3E}">
        <p14:creationId xmlns:p14="http://schemas.microsoft.com/office/powerpoint/2010/main" val="230689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569BC91E-245A-4B76-A25C-84774417666F}"/>
              </a:ext>
            </a:extLst>
          </p:cNvPr>
          <p:cNvSpPr txBox="1">
            <a:spLocks/>
          </p:cNvSpPr>
          <p:nvPr/>
        </p:nvSpPr>
        <p:spPr>
          <a:xfrm>
            <a:off x="1219200" y="304683"/>
            <a:ext cx="7200800" cy="1219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«Вищі спорові рослини»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B4BDF5E-29D5-476C-A13F-388D33D7B076}"/>
              </a:ext>
            </a:extLst>
          </p:cNvPr>
          <p:cNvGraphicFramePr/>
          <p:nvPr/>
        </p:nvGraphicFramePr>
        <p:xfrm>
          <a:off x="3133766" y="3286561"/>
          <a:ext cx="2876467" cy="2986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C502A41D-32B9-4931-9AAF-D533E413CA1F}"/>
              </a:ext>
            </a:extLst>
          </p:cNvPr>
          <p:cNvSpPr/>
          <p:nvPr/>
        </p:nvSpPr>
        <p:spPr>
          <a:xfrm>
            <a:off x="3133766" y="5592718"/>
            <a:ext cx="392939" cy="411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5FF6047-F42C-4664-8F8B-24D2686CABAA}"/>
              </a:ext>
            </a:extLst>
          </p:cNvPr>
          <p:cNvSpPr/>
          <p:nvPr/>
        </p:nvSpPr>
        <p:spPr>
          <a:xfrm>
            <a:off x="3427320" y="4256112"/>
            <a:ext cx="392939" cy="411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17B1BA0-DF15-402B-9E30-4AA03208434E}"/>
              </a:ext>
            </a:extLst>
          </p:cNvPr>
          <p:cNvSpPr/>
          <p:nvPr/>
        </p:nvSpPr>
        <p:spPr>
          <a:xfrm>
            <a:off x="3193158" y="3549081"/>
            <a:ext cx="392939" cy="411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4B0B6CC-A5F6-4BCE-9E06-F81C46EAB972}"/>
              </a:ext>
            </a:extLst>
          </p:cNvPr>
          <p:cNvSpPr/>
          <p:nvPr/>
        </p:nvSpPr>
        <p:spPr>
          <a:xfrm>
            <a:off x="3411310" y="4912423"/>
            <a:ext cx="392939" cy="411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7906855-2A04-4C8C-94D3-E90D92D61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0" t="29406" r="48502"/>
          <a:stretch/>
        </p:blipFill>
        <p:spPr bwMode="auto">
          <a:xfrm rot="515905">
            <a:off x="1084194" y="2008919"/>
            <a:ext cx="1301012" cy="23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7906855-2A04-4C8C-94D3-E90D92D61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5" r="21837" b="17225"/>
          <a:stretch/>
        </p:blipFill>
        <p:spPr bwMode="auto">
          <a:xfrm>
            <a:off x="6783759" y="3077918"/>
            <a:ext cx="1734789" cy="34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 ÐµÐ·ÑÐ»ÑÑÐ°Ñ Ð¿Ð¾ÑÑÐºÑ Ð·Ð¾Ð±ÑÐ°Ð¶ÐµÐ½Ñ Ð·Ð° Ð·Ð°Ð¿Ð¸ÑÐ¾Ð¼ Ð¼Ð¾Ñ ÐºÐ»ÑÐ¿Ð°ÑÑ">
            <a:extLst>
              <a:ext uri="{FF2B5EF4-FFF2-40B4-BE49-F238E27FC236}">
                <a16:creationId xmlns:a16="http://schemas.microsoft.com/office/drawing/2014/main" id="{47DCC1D6-7D87-4373-976E-EFDFD6C0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2" y="4256112"/>
            <a:ext cx="2244126" cy="18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g-fotki.yandex.ru/get/9163/112424586.7ac/0_bdf23_d0266262_XXXL.png">
            <a:extLst>
              <a:ext uri="{FF2B5EF4-FFF2-40B4-BE49-F238E27FC236}">
                <a16:creationId xmlns:a16="http://schemas.microsoft.com/office/drawing/2014/main" id="{02578E2D-7977-4B99-BE75-F68938C6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277">
            <a:off x="4944961" y="1794798"/>
            <a:ext cx="2479916" cy="24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6C83291B-31E6-453D-9759-DE336F60C3FE}"/>
              </a:ext>
            </a:extLst>
          </p:cNvPr>
          <p:cNvSpPr/>
          <p:nvPr/>
        </p:nvSpPr>
        <p:spPr>
          <a:xfrm>
            <a:off x="914399" y="5647404"/>
            <a:ext cx="392939" cy="411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9D191FB-6809-4C1D-B594-13A3699247DF}"/>
              </a:ext>
            </a:extLst>
          </p:cNvPr>
          <p:cNvSpPr/>
          <p:nvPr/>
        </p:nvSpPr>
        <p:spPr>
          <a:xfrm>
            <a:off x="6587289" y="5736159"/>
            <a:ext cx="392939" cy="411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FBA5642-6126-406B-B687-3949DB8C37E0}"/>
              </a:ext>
            </a:extLst>
          </p:cNvPr>
          <p:cNvSpPr/>
          <p:nvPr/>
        </p:nvSpPr>
        <p:spPr>
          <a:xfrm>
            <a:off x="1071855" y="2786826"/>
            <a:ext cx="392939" cy="411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CB3B164-5112-4113-A94D-2E0313B250BA}"/>
              </a:ext>
            </a:extLst>
          </p:cNvPr>
          <p:cNvSpPr/>
          <p:nvPr/>
        </p:nvSpPr>
        <p:spPr>
          <a:xfrm>
            <a:off x="6705069" y="2999436"/>
            <a:ext cx="392939" cy="411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1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4CEF1E-1A32-4072-B6F5-B03B8D47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713193"/>
            <a:ext cx="8534400" cy="3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6BF6AAF7-C188-4589-81B5-C4A2D289C7D8}"/>
              </a:ext>
            </a:extLst>
          </p:cNvPr>
          <p:cNvSpPr txBox="1">
            <a:spLocks/>
          </p:cNvSpPr>
          <p:nvPr/>
        </p:nvSpPr>
        <p:spPr>
          <a:xfrm>
            <a:off x="971600" y="457200"/>
            <a:ext cx="7200800" cy="6859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uk-UA" sz="36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Мільйоноліть</a:t>
            </a:r>
            <a:r>
              <a:rPr lang="uk-UA" sz="36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тому назад…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B6657DC-9BDA-4885-BEEA-B4DE75E65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7" y="4500389"/>
            <a:ext cx="2479479" cy="1983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C536A0-17FF-4150-87F5-2B13600FAEC6}"/>
              </a:ext>
            </a:extLst>
          </p:cNvPr>
          <p:cNvSpPr/>
          <p:nvPr/>
        </p:nvSpPr>
        <p:spPr>
          <a:xfrm>
            <a:off x="452283" y="1166570"/>
            <a:ext cx="82394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Останнім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пристанищем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насінних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папоротей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став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острів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Тасманія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південь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Австралії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і там вони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зникли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з початком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антарктичного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зледеніння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13-ти </a:t>
            </a:r>
            <a:r>
              <a:rPr lang="ru-RU" sz="24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мільйонів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років тому.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656951-360B-4F0C-B17E-6156339420E1}"/>
              </a:ext>
            </a:extLst>
          </p:cNvPr>
          <p:cNvSpPr/>
          <p:nvPr/>
        </p:nvSpPr>
        <p:spPr>
          <a:xfrm>
            <a:off x="3200400" y="4852405"/>
            <a:ext cx="541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Насінні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папороті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були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домінуючою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групою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рослин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впродовж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300-т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мільйоноліть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розпочинаючи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пізнього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девону, і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завершуючи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пізньою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крейдою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... </a:t>
            </a:r>
          </a:p>
        </p:txBody>
      </p:sp>
    </p:spTree>
    <p:extLst>
      <p:ext uri="{BB962C8B-B14F-4D97-AF65-F5344CB8AC3E}">
        <p14:creationId xmlns:p14="http://schemas.microsoft.com/office/powerpoint/2010/main" val="3814307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3188E247-02F5-47D8-A11E-82821A12DCA6}"/>
              </a:ext>
            </a:extLst>
          </p:cNvPr>
          <p:cNvSpPr txBox="1">
            <a:spLocks/>
          </p:cNvSpPr>
          <p:nvPr/>
        </p:nvSpPr>
        <p:spPr>
          <a:xfrm>
            <a:off x="971600" y="457200"/>
            <a:ext cx="7200800" cy="6859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удосконалення вищих насінних рослин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9BA02B-DBDE-4963-86C8-97B554C3A8B2}"/>
              </a:ext>
            </a:extLst>
          </p:cNvPr>
          <p:cNvSpPr txBox="1"/>
          <p:nvPr/>
        </p:nvSpPr>
        <p:spPr>
          <a:xfrm>
            <a:off x="490751" y="172084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Розмноження насінням, яке містить зародок майбутньої рослини та вкрите шкіркою, яка захищає зародок від несприятливих впливів навколишнього середовища;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Заплідненню передує запилення;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зародка здійснюється під захистом покривів насінного зачатка;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статевого розмноження вода не потрібна;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Насінні рослини представлені різними життєвими формами.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A1B69-F75D-4AFB-A39E-5C155DA42E72}"/>
              </a:ext>
            </a:extLst>
          </p:cNvPr>
          <p:cNvSpPr txBox="1"/>
          <p:nvPr/>
        </p:nvSpPr>
        <p:spPr>
          <a:xfrm>
            <a:off x="605619" y="5257800"/>
            <a:ext cx="7985078" cy="10215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Отже, це головні переваги насінних рослин, які дали їм можливість пристосуватися до наземних умов життя і досягти високого рівня розвитку порівняно зі споровими.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56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81539-EE97-4BA0-8C65-2B4AE75CB18E}"/>
              </a:ext>
            </a:extLst>
          </p:cNvPr>
          <p:cNvSpPr txBox="1">
            <a:spLocks/>
          </p:cNvSpPr>
          <p:nvPr/>
        </p:nvSpPr>
        <p:spPr>
          <a:xfrm>
            <a:off x="685800" y="1295400"/>
            <a:ext cx="77724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err="1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Голонасінні</a:t>
            </a:r>
            <a:endParaRPr kumimoji="0" lang="ru-RU" sz="8000" b="1" i="0" u="none" strike="noStrike" kern="1200" cap="all" spc="0" normalizeH="0" baseline="0" noProof="0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0" u="none" strike="noStrike" kern="1200" cap="all" spc="0" normalizeH="0" baseline="0" noProof="0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  <a:p>
            <a:pPr lvl="0">
              <a:defRPr/>
            </a:pPr>
            <a:r>
              <a:rPr lang="en-US" sz="5800" dirty="0" err="1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</a:rPr>
              <a:t>Gymnospermae</a:t>
            </a:r>
            <a:endParaRPr kumimoji="0" lang="ru-RU" sz="5800" b="1" i="0" u="none" strike="noStrike" kern="1200" cap="all" spc="0" normalizeH="0" baseline="0" noProof="0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186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A94F1E-0B8C-4BA0-96B6-EB0ADB899205}"/>
              </a:ext>
            </a:extLst>
          </p:cNvPr>
          <p:cNvSpPr/>
          <p:nvPr/>
        </p:nvSpPr>
        <p:spPr>
          <a:xfrm>
            <a:off x="685800" y="1676400"/>
            <a:ext cx="7772400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Різноманітність голонасінних.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 характеристика Голонасінних рослин.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Життєвий цикл голонасінних рослин.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Середовище існування голонасінних рослин.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 голонасінних у природі та житті людини.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BC45BA-989D-4451-8FE4-4F707E493A3B}"/>
              </a:ext>
            </a:extLst>
          </p:cNvPr>
          <p:cNvSpPr/>
          <p:nvPr/>
        </p:nvSpPr>
        <p:spPr>
          <a:xfrm>
            <a:off x="3200400" y="304800"/>
            <a:ext cx="27432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4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44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0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3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1850</Words>
  <Application>Microsoft Office PowerPoint</Application>
  <PresentationFormat>Экран (4:3)</PresentationFormat>
  <Paragraphs>198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Constantia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Экологический-2</dc:title>
  <dc:creator>Фокина Лидия Петровна</dc:creator>
  <cp:keywords>Шаблон презентации</cp:keywords>
  <cp:lastModifiedBy>Tanya Beznosko</cp:lastModifiedBy>
  <cp:revision>70</cp:revision>
  <dcterms:created xsi:type="dcterms:W3CDTF">2017-02-23T13:11:39Z</dcterms:created>
  <dcterms:modified xsi:type="dcterms:W3CDTF">2024-11-04T19:31:47Z</dcterms:modified>
</cp:coreProperties>
</file>