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102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645D3-952F-41EB-87D1-36A09D29B800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33622-B496-4FB6-9FB4-401C678FBA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6812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645D3-952F-41EB-87D1-36A09D29B800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33622-B496-4FB6-9FB4-401C678FBA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1871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645D3-952F-41EB-87D1-36A09D29B800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33622-B496-4FB6-9FB4-401C678FBA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2554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645D3-952F-41EB-87D1-36A09D29B800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33622-B496-4FB6-9FB4-401C678FBA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103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645D3-952F-41EB-87D1-36A09D29B800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33622-B496-4FB6-9FB4-401C678FBA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2108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645D3-952F-41EB-87D1-36A09D29B800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33622-B496-4FB6-9FB4-401C678FBA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633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645D3-952F-41EB-87D1-36A09D29B800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33622-B496-4FB6-9FB4-401C678FBA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479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645D3-952F-41EB-87D1-36A09D29B800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33622-B496-4FB6-9FB4-401C678FBA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9486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645D3-952F-41EB-87D1-36A09D29B800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33622-B496-4FB6-9FB4-401C678FBA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4990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645D3-952F-41EB-87D1-36A09D29B800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33622-B496-4FB6-9FB4-401C678FBA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9547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645D3-952F-41EB-87D1-36A09D29B800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33622-B496-4FB6-9FB4-401C678FBA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1349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9645D3-952F-41EB-87D1-36A09D29B800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433622-B496-4FB6-9FB4-401C678FBA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4709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rozumniki\Deskto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0648"/>
            <a:ext cx="8280920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852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rozumniki\Desktop\thumb_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8640960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2328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Виготовлення </a:t>
            </a:r>
            <a:r>
              <a:rPr lang="uk-UA" dirty="0" err="1" smtClean="0"/>
              <a:t>буклета</a:t>
            </a:r>
            <a:endParaRPr lang="ru-RU" dirty="0"/>
          </a:p>
        </p:txBody>
      </p:sp>
      <p:pic>
        <p:nvPicPr>
          <p:cNvPr id="11266" name="Picture 2" descr="C:\Users\rozumniki\Desktop\0-02-05-4a5333370c13beedd7aa7eb3aa0a923c7cfacabef8ddc9081dab7db1394d5d53_85cae1d14a8bdbb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448" y="1519686"/>
            <a:ext cx="4045385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rozumniki\Desktop\0-02-05-e8df9e67565ca307f8f5428938f8bebf67bbb7833b271439bfc4639b470fd8f1_433af4c330b02b7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519686"/>
            <a:ext cx="3384376" cy="2485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:\Users\rozumniki\Desktop\0-02-05-2d7a90c3c568dcfd066d6210adcccb2b68dfe6f0daca5c4981011f87fa93ba78_d324c6ef93c094f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005064"/>
            <a:ext cx="2430000" cy="2591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C:\Users\rozumniki\Desktop\0-02-05-9fc271e699d125b050f6338399d81852c04dcc460ddd5627b23a13ec8a2c187c_7dc3798e702dc0d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149080"/>
            <a:ext cx="3006064" cy="2398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6051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rozumniki\Desktop\0-02-05-a3621cb7a55443f33469a612575853516bcafb5c360afe81534f380801ac0bb0_5acaedf4d80b98ab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4104457" cy="254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rozumniki\Desktop\0-02-05-cdad76cb5df08abe74edeb525f343dc76523031d75b379eef69e0193e092b71c_c98b53271ae93d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60648"/>
            <a:ext cx="3743936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C:\Users\rozumniki\Desktop\0-02-05-fd3f61c5084586dd9dfd910f536746595d67a89b52db72ce1666f56e0dd9a383_58a2439cf5b0094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924944"/>
            <a:ext cx="6552728" cy="3815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2870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rozumniki\Desktop\thumb_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92696"/>
            <a:ext cx="7920880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1606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rozumniki\Desktop\thumb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037331"/>
            <a:ext cx="2952750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rozumniki\Desktop\thumb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424936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1690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00B0F0"/>
                </a:solidFill>
              </a:rPr>
              <a:t>Загадки про мову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rozumniki\Desktop\thumb_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8208912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0799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rozumniki\Desktop\thumb_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12776"/>
            <a:ext cx="8676455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935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8000" dirty="0" smtClean="0">
                <a:solidFill>
                  <a:srgbClr val="FFFF00"/>
                </a:solidFill>
              </a:rPr>
              <a:t>вікторина</a:t>
            </a:r>
            <a:endParaRPr lang="ru-RU" sz="8000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rozumniki\Desktop\thumb_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28800"/>
            <a:ext cx="8281342" cy="4245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6724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rgbClr val="00B050"/>
                </a:solidFill>
              </a:rPr>
              <a:t>Групова робота</a:t>
            </a:r>
            <a:br>
              <a:rPr lang="uk-UA" dirty="0" smtClean="0">
                <a:solidFill>
                  <a:srgbClr val="00B050"/>
                </a:solidFill>
              </a:rPr>
            </a:br>
            <a:r>
              <a:rPr lang="uk-UA" dirty="0" smtClean="0">
                <a:solidFill>
                  <a:srgbClr val="00B050"/>
                </a:solidFill>
              </a:rPr>
              <a:t>(скласти слова)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50" name="Picture 6" descr="C:\Users\rozumniki\Desktop\0-02-05-7b30552b64bdaeb2e2bfc12cb831a1dfa7c36843aeba931520882bb6ceb9abaf_b33779389b3fdfe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56792"/>
            <a:ext cx="8496944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5036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rozumniki\Desktop\0-02-05-031d8b8e02889c7a1ef4286071180f5a9f2b547fc13d9eea949bb1ea201b7460_8174bb9fce5eb53c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320" y="404664"/>
            <a:ext cx="3598539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rozumniki\Desktop\0-02-05-73e745afe7bdf3444565d38485cd1bc64463f405c2228db5431957e346b29d4d_a637a5545d597b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212976"/>
            <a:ext cx="3096344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rozumniki\Desktop\0-02-05-a1744c44143de3bc8c037ad9658443ef730c28c96679f0a90fa39a7721e34dd4_9534b78ce7c5592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321" y="3212976"/>
            <a:ext cx="3598539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C:\Users\rozumniki\Desktop\0-02-05-973c7a927a57077c9f9d9b9ee79739b1cd2945a7f6e1553fd54cb685d6151e7b_2df946bbe9f0e11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900" y="332656"/>
            <a:ext cx="3123020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0871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202" name="Picture 10" descr="C:\Users\rozumniki\Desktop\thumb_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92696"/>
            <a:ext cx="8280920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9726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rozumniki\Desktop\thumb_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92696"/>
            <a:ext cx="8352928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6727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8</Words>
  <Application>Microsoft Office PowerPoint</Application>
  <PresentationFormat>Экран (4:3)</PresentationFormat>
  <Paragraphs>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Загадки про мову</vt:lpstr>
      <vt:lpstr>Презентация PowerPoint</vt:lpstr>
      <vt:lpstr>вікторина</vt:lpstr>
      <vt:lpstr>Групова робота (скласти слова)</vt:lpstr>
      <vt:lpstr>Презентация PowerPoint</vt:lpstr>
      <vt:lpstr>Презентация PowerPoint</vt:lpstr>
      <vt:lpstr>Презентация PowerPoint</vt:lpstr>
      <vt:lpstr>Презентация PowerPoint</vt:lpstr>
      <vt:lpstr>Виготовлення буклета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rozumniki</dc:creator>
  <cp:lastModifiedBy>rozumniki</cp:lastModifiedBy>
  <cp:revision>6</cp:revision>
  <dcterms:created xsi:type="dcterms:W3CDTF">2024-03-26T08:15:51Z</dcterms:created>
  <dcterms:modified xsi:type="dcterms:W3CDTF">2024-03-26T09:22:38Z</dcterms:modified>
</cp:coreProperties>
</file>