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7" r:id="rId2"/>
    <p:sldId id="292" r:id="rId3"/>
    <p:sldId id="258" r:id="rId4"/>
    <p:sldId id="289" r:id="rId5"/>
    <p:sldId id="259" r:id="rId6"/>
    <p:sldId id="286" r:id="rId7"/>
    <p:sldId id="260" r:id="rId8"/>
    <p:sldId id="261" r:id="rId9"/>
    <p:sldId id="263" r:id="rId10"/>
    <p:sldId id="264" r:id="rId11"/>
    <p:sldId id="265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90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301" r:id="rId29"/>
    <p:sldId id="302" r:id="rId30"/>
    <p:sldId id="304" r:id="rId31"/>
    <p:sldId id="306" r:id="rId32"/>
    <p:sldId id="273" r:id="rId33"/>
    <p:sldId id="307" r:id="rId34"/>
    <p:sldId id="308" r:id="rId35"/>
    <p:sldId id="309" r:id="rId36"/>
    <p:sldId id="310" r:id="rId37"/>
    <p:sldId id="311" r:id="rId38"/>
    <p:sldId id="314" r:id="rId39"/>
    <p:sldId id="279" r:id="rId40"/>
    <p:sldId id="280" r:id="rId41"/>
    <p:sldId id="281" r:id="rId42"/>
    <p:sldId id="282" r:id="rId43"/>
    <p:sldId id="283" r:id="rId44"/>
    <p:sldId id="284" r:id="rId45"/>
    <p:sldId id="312" r:id="rId46"/>
    <p:sldId id="313" r:id="rId47"/>
    <p:sldId id="276" r:id="rId48"/>
    <p:sldId id="27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76F42-C2F3-494D-82E2-20348DADFC2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082D6-8C3A-4458-A0B1-9088E8791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C%D0%B5%D1%82%D0%B0%D1%84%D0%BE%D1%80%D0%B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630616" cy="2276872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Розвиток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мовлення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Особливості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будови</a:t>
            </a:r>
            <a:r>
              <a:rPr lang="ru-RU" sz="2800" b="1" dirty="0" smtClean="0"/>
              <a:t> </a:t>
            </a:r>
            <a:r>
              <a:rPr lang="uk-UA" sz="2800" b="1" dirty="0" smtClean="0"/>
              <a:t>розповіді</a:t>
            </a:r>
            <a:r>
              <a:rPr lang="ru-RU" sz="2800" b="1" dirty="0" smtClean="0"/>
              <a:t>. </a:t>
            </a:r>
            <a:r>
              <a:rPr lang="uk-UA" sz="2800" b="1" dirty="0" smtClean="0"/>
              <a:t>Підготовка до </a:t>
            </a:r>
            <a:r>
              <a:rPr lang="ru-RU" sz="2800" b="1" dirty="0" err="1" smtClean="0"/>
              <a:t>письмового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твору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розповідного</a:t>
            </a:r>
            <a:r>
              <a:rPr lang="ru-RU" sz="2800" b="1" dirty="0" smtClean="0"/>
              <a:t> характеру</a:t>
            </a:r>
            <a:r>
              <a:rPr lang="uk-UA" sz="2800" b="1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b="1" dirty="0" smtClean="0"/>
              <a:t>Особливості харчування у підлітковому віці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b="1" dirty="0" smtClean="0"/>
              <a:t> 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X310A\Downloads\001-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10224120" cy="766809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74711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6804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91683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420888"/>
            <a:ext cx="223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Каша-матінка наша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8603852" cy="64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7" cy="67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в зошиті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Розповідь</a:t>
            </a:r>
            <a:r>
              <a:rPr lang="ru-RU" b="1" dirty="0" smtClean="0"/>
              <a:t> </a:t>
            </a:r>
            <a:r>
              <a:rPr lang="uk-UA" b="1" dirty="0" smtClean="0"/>
              <a:t>— це висловлення про вчинки героїв, про події, які відбуваються, відбуватимуться чи відбувалися з кимось у певній послідовності.</a:t>
            </a:r>
            <a:br>
              <a:rPr lang="uk-UA" b="1" dirty="0" smtClean="0"/>
            </a:br>
            <a:endParaRPr lang="ru-RU" dirty="0" smtClean="0"/>
          </a:p>
          <a:p>
            <a:r>
              <a:rPr lang="uk-UA" b="1" dirty="0" smtClean="0"/>
              <a:t> </a:t>
            </a:r>
            <a:r>
              <a:rPr lang="ru-RU" b="1" dirty="0" err="1" smtClean="0"/>
              <a:t>Здорове</a:t>
            </a:r>
            <a:r>
              <a:rPr lang="ru-RU" b="1" dirty="0" smtClean="0"/>
              <a:t> </a:t>
            </a:r>
            <a:r>
              <a:rPr lang="ru-RU" b="1" dirty="0" err="1" smtClean="0"/>
              <a:t>харчування</a:t>
            </a:r>
            <a:r>
              <a:rPr lang="ru-RU" b="1" dirty="0" smtClean="0"/>
              <a:t> — </a:t>
            </a:r>
            <a:r>
              <a:rPr lang="ru-RU" b="1" dirty="0" err="1" smtClean="0"/>
              <a:t>це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добре </a:t>
            </a:r>
            <a:r>
              <a:rPr lang="ru-RU" b="1" dirty="0" err="1" smtClean="0"/>
              <a:t>самопочуття</a:t>
            </a:r>
            <a:r>
              <a:rPr lang="ru-RU" b="1" dirty="0" smtClean="0"/>
              <a:t>, </a:t>
            </a:r>
            <a:r>
              <a:rPr lang="ru-RU" b="1" dirty="0" err="1" smtClean="0"/>
              <a:t>міцна</a:t>
            </a:r>
            <a:r>
              <a:rPr lang="ru-RU" b="1" dirty="0" smtClean="0"/>
              <a:t> </a:t>
            </a:r>
            <a:r>
              <a:rPr lang="ru-RU" b="1" dirty="0" err="1" smtClean="0"/>
              <a:t>нервова</a:t>
            </a:r>
            <a:r>
              <a:rPr lang="ru-RU" b="1" dirty="0" smtClean="0"/>
              <a:t> система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нормалізація</a:t>
            </a:r>
            <a:r>
              <a:rPr lang="ru-RU" b="1" dirty="0" smtClean="0"/>
              <a:t> ваги,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любов</a:t>
            </a:r>
            <a:r>
              <a:rPr lang="ru-RU" b="1" dirty="0" smtClean="0"/>
              <a:t> та </a:t>
            </a:r>
            <a:r>
              <a:rPr lang="ru-RU" b="1" dirty="0" err="1" smtClean="0"/>
              <a:t>повага</a:t>
            </a:r>
            <a:r>
              <a:rPr lang="ru-RU" b="1" dirty="0" smtClean="0"/>
              <a:t> до себе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артинки\grechiha-posevnaya-cvete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3742" cy="6913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картинки\ris_posivni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9" y="0"/>
            <a:ext cx="91254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картинки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2" y="2091531"/>
            <a:ext cx="4752975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картинки\178242.q5h930.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771" y="1600200"/>
            <a:ext cx="610645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картинки\yachmin_zvychai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2672556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картинки\pros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850" y="1600200"/>
            <a:ext cx="70443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ви розумієте це прислів’я?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Здоров’я – найбільший скарб людини.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/>
              <a:t>Здоров’я</a:t>
            </a:r>
            <a:endParaRPr lang="ru-RU" sz="5400" b="1" i="1" dirty="0"/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50800" dist="50800" dir="5400000" algn="ctr" rotWithShape="0">
              <a:srgbClr val="00B0F0"/>
            </a:outerShdw>
          </a:effectLst>
        </p:spPr>
        <p:txBody>
          <a:bodyPr>
            <a:normAutofit/>
          </a:bodyPr>
          <a:lstStyle/>
          <a:p>
            <a:r>
              <a:rPr lang="ru-RU" sz="4400" i="1" dirty="0" err="1" smtClean="0"/>
              <a:t>Зд</a:t>
            </a:r>
            <a:r>
              <a:rPr lang="uk-UA" sz="4400" i="1" dirty="0" err="1" smtClean="0"/>
              <a:t>оров’я</a:t>
            </a:r>
            <a:r>
              <a:rPr lang="uk-UA" sz="4400" i="1" dirty="0" smtClean="0"/>
              <a:t> – це не лише відсутність хвороби, а й стан повного фізичного, психічного, соціального і духовного благополуччя людини.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b="1" i="1" u="sng" dirty="0" smtClean="0">
                <a:solidFill>
                  <a:srgbClr val="002060"/>
                </a:solidFill>
              </a:rPr>
              <a:t>Каші </a:t>
            </a:r>
            <a:r>
              <a:rPr lang="ru-RU" sz="6000" b="1" i="1" u="sng" dirty="0" smtClean="0">
                <a:solidFill>
                  <a:srgbClr val="002060"/>
                </a:solidFill>
              </a:rPr>
              <a:t>як </a:t>
            </a:r>
            <a:r>
              <a:rPr lang="ru-RU" sz="6000" b="1" i="1" u="sng" dirty="0" err="1" smtClean="0">
                <a:solidFill>
                  <a:srgbClr val="002060"/>
                </a:solidFill>
              </a:rPr>
              <a:t>джерел</a:t>
            </a:r>
            <a:r>
              <a:rPr lang="uk-UA" sz="6000" b="1" i="1" u="sng" dirty="0" smtClean="0">
                <a:solidFill>
                  <a:srgbClr val="002060"/>
                </a:solidFill>
              </a:rPr>
              <a:t>а поживних </a:t>
            </a:r>
            <a:r>
              <a:rPr lang="ru-RU" sz="6000" b="1" i="1" u="sng" dirty="0" err="1" smtClean="0">
                <a:solidFill>
                  <a:srgbClr val="002060"/>
                </a:solidFill>
              </a:rPr>
              <a:t>речовин</a:t>
            </a:r>
            <a:endParaRPr lang="ru-RU" sz="60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924944"/>
            <a:ext cx="8075240" cy="3201219"/>
          </a:xfrm>
        </p:spPr>
        <p:txBody>
          <a:bodyPr>
            <a:normAutofit/>
          </a:bodyPr>
          <a:lstStyle/>
          <a:p>
            <a:r>
              <a:rPr lang="uk-UA" sz="4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</a:t>
            </a:r>
            <a:r>
              <a:rPr lang="ru-RU" sz="4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им же заслужила каша </a:t>
            </a:r>
            <a:r>
              <a:rPr lang="ru-RU" sz="4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таку</a:t>
            </a:r>
            <a:r>
              <a:rPr lang="ru-RU" sz="4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повагу</a:t>
            </a:r>
            <a:r>
              <a:rPr lang="ru-RU" sz="4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до себе?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Каша – матінка наша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i="1" dirty="0" smtClean="0"/>
              <a:t>С</a:t>
            </a:r>
            <a:r>
              <a:rPr lang="ru-RU" i="1" dirty="0" err="1" smtClean="0"/>
              <a:t>ьогодні</a:t>
            </a:r>
            <a:r>
              <a:rPr lang="ru-RU" b="1" i="1" dirty="0" smtClean="0"/>
              <a:t> </a:t>
            </a:r>
            <a:r>
              <a:rPr lang="ru-RU" i="1" dirty="0" smtClean="0"/>
              <a:t>каша </a:t>
            </a:r>
            <a:r>
              <a:rPr lang="ru-RU" i="1" dirty="0" err="1" smtClean="0"/>
              <a:t>має</a:t>
            </a:r>
            <a:r>
              <a:rPr lang="ru-RU" i="1" dirty="0" smtClean="0"/>
              <a:t> стати </a:t>
            </a:r>
            <a:r>
              <a:rPr lang="ru-RU" i="1" dirty="0" err="1" smtClean="0"/>
              <a:t>стравою</a:t>
            </a:r>
            <a:r>
              <a:rPr lang="ru-RU" i="1" dirty="0" smtClean="0"/>
              <a:t>, яка </a:t>
            </a:r>
            <a:r>
              <a:rPr lang="ru-RU" i="1" dirty="0" err="1" smtClean="0"/>
              <a:t>найчастіше</a:t>
            </a:r>
            <a:r>
              <a:rPr lang="ru-RU" i="1" dirty="0" smtClean="0"/>
              <a:t> </a:t>
            </a:r>
            <a:r>
              <a:rPr lang="uk-UA" i="1" dirty="0" smtClean="0"/>
              <a:t>повинна бути</a:t>
            </a:r>
            <a:r>
              <a:rPr lang="ru-RU" i="1" dirty="0" smtClean="0"/>
              <a:t> на </a:t>
            </a:r>
            <a:r>
              <a:rPr lang="ru-RU" i="1" dirty="0" err="1" smtClean="0"/>
              <a:t>вашому</a:t>
            </a:r>
            <a:r>
              <a:rPr lang="ru-RU" i="1" dirty="0" smtClean="0"/>
              <a:t> </a:t>
            </a:r>
            <a:r>
              <a:rPr lang="ru-RU" i="1" dirty="0" err="1" smtClean="0"/>
              <a:t>столі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uk-UA" i="1" dirty="0" smtClean="0"/>
              <a:t>Історія каш іде в глибоке минуле.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uk-UA" dirty="0" smtClean="0"/>
              <a:t> Процес праці – система послідовного виконання  операцій, який обов’язково має певний результат – вихідний продукт. </a:t>
            </a:r>
            <a:endParaRPr lang="ru-RU" dirty="0" smtClean="0"/>
          </a:p>
          <a:p>
            <a:pPr lvl="0"/>
            <a:r>
              <a:rPr lang="ru-RU" dirty="0" smtClean="0"/>
              <a:t>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написаний? (</a:t>
            </a:r>
            <a:r>
              <a:rPr lang="ru-RU" dirty="0" err="1" smtClean="0"/>
              <a:t>художньому</a:t>
            </a:r>
            <a:r>
              <a:rPr lang="ru-RU" dirty="0" smtClean="0"/>
              <a:t>). 		</a:t>
            </a:r>
          </a:p>
          <a:p>
            <a:pPr lvl="0"/>
            <a:r>
              <a:rPr lang="uk-UA" dirty="0" smtClean="0"/>
              <a:t>Назвіть характерні риси художнього стилю мовлення</a:t>
            </a:r>
            <a:r>
              <a:rPr lang="ru-RU" dirty="0" smtClean="0"/>
              <a:t>? (</a:t>
            </a:r>
            <a:r>
              <a:rPr lang="ru-RU" dirty="0" err="1" smtClean="0"/>
              <a:t>розповідь</a:t>
            </a:r>
            <a:r>
              <a:rPr lang="ru-RU" dirty="0" smtClean="0"/>
              <a:t> образна, </a:t>
            </a:r>
            <a:r>
              <a:rPr lang="ru-RU" dirty="0" err="1" smtClean="0"/>
              <a:t>емоційна</a:t>
            </a:r>
            <a:r>
              <a:rPr lang="ru-RU" dirty="0" smtClean="0"/>
              <a:t>, </a:t>
            </a:r>
            <a:r>
              <a:rPr lang="ru-RU" dirty="0" err="1" smtClean="0"/>
              <a:t>вживаються</a:t>
            </a:r>
            <a:r>
              <a:rPr lang="ru-RU" dirty="0" smtClean="0"/>
              <a:t>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X310A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effectLst>
            <a:outerShdw blurRad="50800" dist="50800" dir="5400000" algn="ctr" rotWithShape="0">
              <a:srgbClr val="00B050"/>
            </a:outerShdw>
          </a:effectLst>
        </p:spPr>
        <p:txBody>
          <a:bodyPr/>
          <a:lstStyle/>
          <a:p>
            <a:r>
              <a:rPr lang="uk-UA" i="1" dirty="0" smtClean="0"/>
              <a:t>Художні засоби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ЕПІ́ТЕТ</a:t>
            </a:r>
            <a:r>
              <a:rPr lang="ru-RU" dirty="0" smtClean="0"/>
              <a:t>- </a:t>
            </a:r>
            <a:r>
              <a:rPr lang="ru-RU" dirty="0" err="1" smtClean="0"/>
              <a:t>художнє</a:t>
            </a:r>
            <a:r>
              <a:rPr lang="ru-RU" dirty="0" smtClean="0"/>
              <a:t> </a:t>
            </a:r>
            <a:r>
              <a:rPr lang="ru-RU" dirty="0" err="1" smtClean="0"/>
              <a:t>означення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підкреслює</a:t>
            </a:r>
            <a:r>
              <a:rPr lang="ru-RU" dirty="0" smtClean="0"/>
              <a:t> </a:t>
            </a:r>
            <a:r>
              <a:rPr lang="ru-RU" dirty="0" err="1" smtClean="0"/>
              <a:t>характерну</a:t>
            </a:r>
            <a:r>
              <a:rPr lang="ru-RU" dirty="0" smtClean="0"/>
              <a:t> рису, </a:t>
            </a:r>
            <a:r>
              <a:rPr lang="ru-RU" dirty="0" err="1" smtClean="0"/>
              <a:t>визначальну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предмета, </a:t>
            </a:r>
            <a:r>
              <a:rPr lang="ru-RU" dirty="0" err="1" smtClean="0"/>
              <a:t>поняття</a:t>
            </a:r>
            <a:r>
              <a:rPr lang="ru-RU" dirty="0" smtClean="0"/>
              <a:t>, </a:t>
            </a:r>
            <a:r>
              <a:rPr lang="ru-RU" dirty="0" err="1" smtClean="0"/>
              <a:t>дії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Порівняння</a:t>
            </a:r>
            <a:r>
              <a:rPr lang="ru-RU" dirty="0" smtClean="0"/>
              <a:t>  — </a:t>
            </a:r>
            <a:r>
              <a:rPr lang="ru-RU" dirty="0" err="1" smtClean="0"/>
              <a:t>це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, у </a:t>
            </a:r>
            <a:r>
              <a:rPr lang="ru-RU" dirty="0" err="1" smtClean="0"/>
              <a:t>якому</a:t>
            </a:r>
            <a:r>
              <a:rPr lang="ru-RU" dirty="0" smtClean="0"/>
              <a:t> один предмет, </a:t>
            </a:r>
            <a:r>
              <a:rPr lang="ru-RU" dirty="0" err="1" smtClean="0"/>
              <a:t>подія</a:t>
            </a:r>
            <a:r>
              <a:rPr lang="ru-RU" dirty="0" smtClean="0"/>
              <a:t> </a:t>
            </a:r>
            <a:r>
              <a:rPr lang="ru-RU" dirty="0" err="1" smtClean="0"/>
              <a:t>зіставляються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, </a:t>
            </a:r>
            <a:r>
              <a:rPr lang="ru-RU" dirty="0" err="1" smtClean="0"/>
              <a:t>яскраво</a:t>
            </a:r>
            <a:r>
              <a:rPr lang="ru-RU" dirty="0" smtClean="0"/>
              <a:t>. </a:t>
            </a:r>
            <a:r>
              <a:rPr lang="ru-RU" dirty="0" err="1" smtClean="0"/>
              <a:t>Порівняння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зображальну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емоційно-оціночну</a:t>
            </a:r>
            <a:r>
              <a:rPr lang="ru-RU" dirty="0" smtClean="0"/>
              <a:t> роль.</a:t>
            </a:r>
          </a:p>
          <a:p>
            <a:r>
              <a:rPr lang="uk-UA" i="1" dirty="0" smtClean="0"/>
              <a:t>.</a:t>
            </a:r>
            <a:r>
              <a:rPr lang="uk-UA" b="1" dirty="0" smtClean="0"/>
              <a:t> Персоніфікація</a:t>
            </a:r>
            <a:r>
              <a:rPr lang="ru-RU" dirty="0" smtClean="0"/>
              <a:t> </a:t>
            </a:r>
            <a:r>
              <a:rPr lang="uk-UA" dirty="0" smtClean="0"/>
              <a:t>чи</a:t>
            </a:r>
            <a:r>
              <a:rPr lang="ru-RU" dirty="0" smtClean="0"/>
              <a:t> </a:t>
            </a:r>
            <a:r>
              <a:rPr lang="uk-UA" b="1" dirty="0" smtClean="0"/>
              <a:t>уособлення</a:t>
            </a:r>
            <a:r>
              <a:rPr lang="ru-RU" dirty="0" smtClean="0"/>
              <a:t> </a:t>
            </a:r>
            <a:r>
              <a:rPr lang="uk-UA" dirty="0" smtClean="0"/>
              <a:t>— вид</a:t>
            </a:r>
            <a:r>
              <a:rPr lang="ru-RU" dirty="0" smtClean="0"/>
              <a:t> </a:t>
            </a:r>
            <a:r>
              <a:rPr lang="uk-UA" u="sng" dirty="0" smtClean="0">
                <a:hlinkClick r:id="rId2" tooltip="Метафора"/>
              </a:rPr>
              <a:t>метафори</a:t>
            </a:r>
            <a:r>
              <a:rPr lang="ru-RU" dirty="0" smtClean="0"/>
              <a:t> </a:t>
            </a:r>
            <a:r>
              <a:rPr lang="uk-UA" dirty="0" smtClean="0"/>
              <a:t>— вираз, що дає уявлення про який-небудь об'єкт, поняття або явище шляхом надання невластивих їм ознак, перейнятих з живої природи, перш за все</a:t>
            </a:r>
            <a:r>
              <a:rPr lang="ru-RU" dirty="0" smtClean="0"/>
              <a:t> </a:t>
            </a:r>
            <a:r>
              <a:rPr lang="uk-UA" dirty="0" smtClean="0"/>
              <a:t>— людських рис і якостей.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—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, </a:t>
            </a:r>
            <a:r>
              <a:rPr lang="ru-RU" dirty="0" err="1" smtClean="0"/>
              <a:t>явищ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як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, </a:t>
            </a:r>
            <a:r>
              <a:rPr lang="ru-RU" dirty="0" err="1" smtClean="0"/>
              <a:t>наділених</a:t>
            </a:r>
            <a:r>
              <a:rPr lang="ru-RU" dirty="0" smtClean="0"/>
              <a:t> </a:t>
            </a:r>
            <a:r>
              <a:rPr lang="ru-RU" dirty="0" err="1" smtClean="0"/>
              <a:t>людськими</a:t>
            </a:r>
            <a:r>
              <a:rPr lang="ru-RU" dirty="0" smtClean="0"/>
              <a:t> </a:t>
            </a:r>
            <a:r>
              <a:rPr lang="ru-RU" dirty="0" err="1" smtClean="0"/>
              <a:t>почуттями</a:t>
            </a:r>
            <a:r>
              <a:rPr lang="ru-RU" dirty="0" smtClean="0"/>
              <a:t>, думками,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216008" cy="691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216008" cy="691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! І гречану, і ячмінну, і вівсяну, і пшеничну, і кукурудзяну, і солодку із зеленого жита,і картопляну із пшоном, і гарбузову з пшоном або з маком.  тетеря (ячмінно-вівсяна каша),саламаха (зварене рідке тісто в олії), рябко ( гречане борошно й пшоно), куліш (пшоняна каша), лемішка (гречане борошно й сало), зубці ( зерна ячменю), </a:t>
            </a:r>
            <a:r>
              <a:rPr lang="uk-UA" dirty="0" err="1" smtClean="0"/>
              <a:t>путря</a:t>
            </a:r>
            <a:r>
              <a:rPr lang="uk-UA" dirty="0" smtClean="0"/>
              <a:t> ( ячмінна кутя)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Гречана каша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i="1" u="sng" dirty="0" smtClean="0"/>
              <a:t>Технологічна карта.</a:t>
            </a:r>
            <a:endParaRPr lang="ru-RU" dirty="0" smtClean="0"/>
          </a:p>
          <a:p>
            <a:r>
              <a:rPr lang="uk-UA" i="1" dirty="0" smtClean="0"/>
              <a:t>Розсипчаста гречана каша</a:t>
            </a:r>
            <a:endParaRPr lang="ru-RU" dirty="0" smtClean="0"/>
          </a:p>
          <a:p>
            <a:r>
              <a:rPr lang="uk-UA" i="1" dirty="0" smtClean="0"/>
              <a:t>Продукти (з розрахунку на одну порцію):</a:t>
            </a:r>
            <a:endParaRPr lang="ru-RU" dirty="0" smtClean="0"/>
          </a:p>
          <a:p>
            <a:r>
              <a:rPr lang="uk-UA" i="1" dirty="0" smtClean="0"/>
              <a:t>Гречана крупа – 40г; вода – 65г; вершкове масло - 10г; сіль за смаком.</a:t>
            </a:r>
            <a:endParaRPr lang="ru-RU" dirty="0" smtClean="0"/>
          </a:p>
          <a:p>
            <a:r>
              <a:rPr lang="uk-UA" i="1" dirty="0" smtClean="0"/>
              <a:t>Інвентар і посуд: 2 різні за розміром каструлі алюмінієві або з товстим дном, мірна склянка, столова ложка.</a:t>
            </a:r>
            <a:endParaRPr lang="ru-RU" dirty="0" smtClean="0"/>
          </a:p>
          <a:p>
            <a:pPr lvl="0"/>
            <a:r>
              <a:rPr lang="uk-UA" i="1" dirty="0" smtClean="0"/>
              <a:t>Закип’ятіть воду в каструлі.</a:t>
            </a:r>
            <a:endParaRPr lang="ru-RU" dirty="0" smtClean="0"/>
          </a:p>
          <a:p>
            <a:pPr lvl="0"/>
            <a:r>
              <a:rPr lang="uk-UA" i="1" dirty="0" smtClean="0"/>
              <a:t>У киплячу воду додайте сіль.</a:t>
            </a:r>
            <a:endParaRPr lang="ru-RU" dirty="0" smtClean="0"/>
          </a:p>
          <a:p>
            <a:pPr lvl="0"/>
            <a:r>
              <a:rPr lang="uk-UA" i="1" dirty="0" smtClean="0"/>
              <a:t>Всипте в окріп крупу й варіть до набухання й </a:t>
            </a:r>
            <a:r>
              <a:rPr lang="uk-UA" i="1" dirty="0" err="1" smtClean="0"/>
              <a:t>загустіння</a:t>
            </a:r>
            <a:r>
              <a:rPr lang="uk-UA" i="1" dirty="0" smtClean="0"/>
              <a:t>.</a:t>
            </a:r>
            <a:endParaRPr lang="ru-RU" dirty="0" smtClean="0"/>
          </a:p>
          <a:p>
            <a:pPr lvl="0"/>
            <a:r>
              <a:rPr lang="uk-UA" i="1" dirty="0" smtClean="0"/>
              <a:t>Викладіть готову розсипчасту кашу на тарілку, зверху покладіть шматочок вершкового масла.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5400" b="1" dirty="0" smtClean="0"/>
              <a:t>Фразеологізми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/>
              <a:t>Мало ти ще каші з’їв -</a:t>
            </a:r>
            <a:endParaRPr lang="ru-RU" dirty="0" smtClean="0"/>
          </a:p>
          <a:p>
            <a:r>
              <a:rPr lang="uk-UA" dirty="0" smtClean="0"/>
              <a:t>Заварити кашу -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Кашу варити –</a:t>
            </a:r>
            <a:endParaRPr lang="ru-RU" dirty="0" smtClean="0"/>
          </a:p>
          <a:p>
            <a:r>
              <a:rPr lang="uk-UA" dirty="0" smtClean="0"/>
              <a:t>Кашу зварити –</a:t>
            </a:r>
            <a:endParaRPr lang="ru-RU" dirty="0" smtClean="0"/>
          </a:p>
          <a:p>
            <a:r>
              <a:rPr lang="uk-UA" dirty="0" smtClean="0"/>
              <a:t>Дати березової каші -</a:t>
            </a:r>
            <a:endParaRPr lang="ru-RU" dirty="0" smtClean="0"/>
          </a:p>
          <a:p>
            <a:r>
              <a:rPr lang="uk-UA" dirty="0" smtClean="0"/>
              <a:t>З ним каші не звариш -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Фізкультхвилинка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Сторінка корисних порад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6000" i="1" dirty="0" smtClean="0"/>
              <a:t>Правила безпеки </a:t>
            </a:r>
            <a:endParaRPr lang="ru-RU" sz="6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6">
              <a:buNone/>
            </a:pPr>
            <a:r>
              <a:rPr lang="uk-UA" sz="3600" dirty="0" smtClean="0"/>
              <a:t>   Правила  безпечної праці та санітарно – гігієнічні вимоги під час роботи з ріжучими та нагрівальними </a:t>
            </a:r>
            <a:r>
              <a:rPr lang="uk-UA" sz="3600" dirty="0" err="1" smtClean="0"/>
              <a:t>приладамми</a:t>
            </a:r>
            <a:r>
              <a:rPr lang="uk-UA" sz="3600" dirty="0" smtClean="0"/>
              <a:t>.</a:t>
            </a:r>
          </a:p>
          <a:p>
            <a:pPr lvl="6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X310A\Downloads\002-0x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X310A\Downloads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X310A\Downloads\003-0x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X310A\Downloads\004-0x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X310A\Downloads\005-0x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X310A\Downloads\006-0x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X310A\Downloads\007-0x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Пам’ятка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Лексична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X310A\Downloads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748017" cy="657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7" cy="67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001"/>
            <a:ext cx="9168002" cy="687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5138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351</Words>
  <Application>Microsoft Office PowerPoint</Application>
  <PresentationFormat>Экран (4:3)</PresentationFormat>
  <Paragraphs>49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Розвиток мовлення. Особливості будови розповіді. Підготовка до письмового твору розповідного характеру. Особливості харчування у підлітковому віці  </vt:lpstr>
      <vt:lpstr>Здоров’я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Робота в зошиті</vt:lpstr>
      <vt:lpstr>Слайд 13</vt:lpstr>
      <vt:lpstr>Слайд 14</vt:lpstr>
      <vt:lpstr>Слайд 15</vt:lpstr>
      <vt:lpstr>Слайд 16</vt:lpstr>
      <vt:lpstr>Слайд 17</vt:lpstr>
      <vt:lpstr>Слайд 18</vt:lpstr>
      <vt:lpstr>Як ви розумієте це прислів’я?</vt:lpstr>
      <vt:lpstr>Каші як джерела поживних речовин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Каша – матінка наша</vt:lpstr>
      <vt:lpstr>Слайд 29</vt:lpstr>
      <vt:lpstr>Художні засоби</vt:lpstr>
      <vt:lpstr>Слайд 31</vt:lpstr>
      <vt:lpstr>Слайд 32</vt:lpstr>
      <vt:lpstr>Слайд 33</vt:lpstr>
      <vt:lpstr>Гречана каша</vt:lpstr>
      <vt:lpstr>Фразеологізми</vt:lpstr>
      <vt:lpstr>Фізкультхвилинка</vt:lpstr>
      <vt:lpstr>Сторінка корисних порад</vt:lpstr>
      <vt:lpstr>Правила безпеки </vt:lpstr>
      <vt:lpstr>Слайд 39</vt:lpstr>
      <vt:lpstr>Слайд 40</vt:lpstr>
      <vt:lpstr>Слайд 41</vt:lpstr>
      <vt:lpstr>Слайд 42</vt:lpstr>
      <vt:lpstr>Слайд 43</vt:lpstr>
      <vt:lpstr>Слайд 44</vt:lpstr>
      <vt:lpstr>Пам’ятка</vt:lpstr>
      <vt:lpstr>Лексична робота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X310A</dc:creator>
  <cp:lastModifiedBy>X310A</cp:lastModifiedBy>
  <cp:revision>23</cp:revision>
  <dcterms:created xsi:type="dcterms:W3CDTF">2021-04-28T05:39:17Z</dcterms:created>
  <dcterms:modified xsi:type="dcterms:W3CDTF">2021-12-08T10:52:21Z</dcterms:modified>
</cp:coreProperties>
</file>