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9144000"/>
  <p:notesSz cx="6858000" cy="9144000"/>
  <p:embeddedFontLst>
    <p:embeddedFont>
      <p:font typeface="Constantia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onstantia-bold.fntdata"/><Relationship Id="rId11" Type="http://schemas.openxmlformats.org/officeDocument/2006/relationships/slide" Target="slides/slide5.xml"/><Relationship Id="rId22" Type="http://schemas.openxmlformats.org/officeDocument/2006/relationships/font" Target="fonts/Constantia-boldItalic.fntdata"/><Relationship Id="rId10" Type="http://schemas.openxmlformats.org/officeDocument/2006/relationships/slide" Target="slides/slide4.xml"/><Relationship Id="rId21" Type="http://schemas.openxmlformats.org/officeDocument/2006/relationships/font" Target="fonts/Constantia-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schemas.openxmlformats.org/officeDocument/2006/relationships/font" Target="fonts/Constantia-regular.fnt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showMasterSp="0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/>
          <p:nvPr/>
        </p:nvSpPr>
        <p:spPr>
          <a:xfrm flipH="1" rot="-10380000">
            <a:off x="3165753" y="1108077"/>
            <a:ext cx="5257800" cy="4114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00" rotWithShape="0" algn="tl" dir="7500000" dist="38500" sy="10008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5" name="Google Shape;85;p12"/>
          <p:cNvSpPr/>
          <p:nvPr/>
        </p:nvSpPr>
        <p:spPr>
          <a:xfrm flipH="1" rot="-10380000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6" name="Google Shape;86;p12"/>
          <p:cNvSpPr txBox="1"/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b="1" sz="2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" type="body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64000" spcFirstLastPara="1" rIns="45700" wrap="square" tIns="45700">
            <a:norm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indent="-293369" lvl="1" marL="914400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73050" lvl="2" marL="137160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indent="-265747" lvl="3" marL="18288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indent="-265747" lvl="4" marL="22860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  <p:sp>
        <p:nvSpPr>
          <p:cNvPr id="91" name="Google Shape;91;p12"/>
          <p:cNvSpPr/>
          <p:nvPr>
            <p:ph idx="2" type="pic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12"/>
          <p:cNvSpPr/>
          <p:nvPr/>
        </p:nvSpPr>
        <p:spPr>
          <a:xfrm flipH="1" rot="10800000">
            <a:off x="-9525" y="5816600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3" name="Google Shape;93;p12"/>
          <p:cNvSpPr/>
          <p:nvPr/>
        </p:nvSpPr>
        <p:spPr>
          <a:xfrm flipH="1" rot="10800000">
            <a:off x="4381500" y="6219825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3"/>
          <p:cNvSpPr txBox="1"/>
          <p:nvPr>
            <p:ph idx="1" type="body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/>
          <p:nvPr>
            <p:ph type="title"/>
          </p:nvPr>
        </p:nvSpPr>
        <p:spPr>
          <a:xfrm rot="5400000">
            <a:off x="5052219" y="2491582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4"/>
          <p:cNvSpPr txBox="1"/>
          <p:nvPr>
            <p:ph idx="1" type="body"/>
          </p:nvPr>
        </p:nvSpPr>
        <p:spPr>
          <a:xfrm rot="5400000">
            <a:off x="861219" y="510382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b="1" sz="5600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8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sz="26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97510" lvl="0" marL="45720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indent="-368935" lvl="1" marL="914400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indent="-335280" lvl="2" marL="137160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indent="-311150" lvl="3" marL="182880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  <p:grpSp>
        <p:nvGrpSpPr>
          <p:cNvPr id="13" name="Google Shape;13;p1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4" name="Google Shape;14;p1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4" name="Google Shape;24;p3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5" name="Google Shape;25;p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Google Shape;26;p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9" name="Google Shape;29;p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  <p:grpSp>
        <p:nvGrpSpPr>
          <p:cNvPr id="30" name="Google Shape;30;p3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31" name="Google Shape;31;p3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</a:pPr>
            <a:r>
              <a:rPr lang="uk-UA"/>
              <a:t>Ткачук Валентина Петрівна</a:t>
            </a:r>
            <a:endParaRPr/>
          </a:p>
        </p:txBody>
      </p:sp>
      <p:sp>
        <p:nvSpPr>
          <p:cNvPr id="111" name="Google Shape;111;p1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/>
          <a:p>
            <a:pPr indent="0" lvl="0" marL="0" marR="45720" rtl="0" algn="r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uk-UA"/>
              <a:t>5-Б, 6-Б, 7-Б, 8-Б, 9-Б.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571480"/>
            <a:ext cx="8229600" cy="55546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000125"/>
            <a:ext cx="8229600" cy="51260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571480"/>
            <a:ext cx="8229600" cy="55546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14290"/>
            <a:ext cx="8229600" cy="59118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85728"/>
            <a:ext cx="8229600" cy="58404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85728"/>
            <a:ext cx="8229600" cy="58404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14290"/>
            <a:ext cx="8229600" cy="59118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642918"/>
            <a:ext cx="8229600" cy="54832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642938"/>
            <a:ext cx="8229600" cy="548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642918"/>
            <a:ext cx="8229600" cy="54832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857250"/>
            <a:ext cx="8229600" cy="52689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Поток">
  <a:themeElements>
    <a:clrScheme name="Поток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Поток">
  <a:themeElements>
    <a:clrScheme name="Поток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