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4FD-C245-4CFF-B07A-6AA5331A05F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C8A9-5951-41E9-A74F-F8524596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4FD-C245-4CFF-B07A-6AA5331A05F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C8A9-5951-41E9-A74F-F8524596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5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4FD-C245-4CFF-B07A-6AA5331A05F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C8A9-5951-41E9-A74F-F8524596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3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4FD-C245-4CFF-B07A-6AA5331A05F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C8A9-5951-41E9-A74F-F8524596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7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4FD-C245-4CFF-B07A-6AA5331A05F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C8A9-5951-41E9-A74F-F8524596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8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4FD-C245-4CFF-B07A-6AA5331A05F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C8A9-5951-41E9-A74F-F8524596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3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4FD-C245-4CFF-B07A-6AA5331A05F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C8A9-5951-41E9-A74F-F8524596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3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4FD-C245-4CFF-B07A-6AA5331A05F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C8A9-5951-41E9-A74F-F8524596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21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4FD-C245-4CFF-B07A-6AA5331A05F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C8A9-5951-41E9-A74F-F8524596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0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4FD-C245-4CFF-B07A-6AA5331A05F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C8A9-5951-41E9-A74F-F8524596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5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24FD-C245-4CFF-B07A-6AA5331A05F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C8A9-5951-41E9-A74F-F8524596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7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24FD-C245-4CFF-B07A-6AA5331A05F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FC8A9-5951-41E9-A74F-F8524596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820"/>
            <a:ext cx="12192000" cy="68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5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643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7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0"/>
            <a:ext cx="11541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92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0"/>
            <a:ext cx="11663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3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0"/>
            <a:ext cx="11744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7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0"/>
            <a:ext cx="11805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6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1" y="0"/>
            <a:ext cx="1119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3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0"/>
            <a:ext cx="11501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0"/>
            <a:ext cx="11704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1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562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5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0"/>
            <a:ext cx="1174495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6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1" y="0"/>
            <a:ext cx="11785600" cy="66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4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0"/>
            <a:ext cx="115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6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0"/>
            <a:ext cx="11623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7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2023-11-29T15:28:59Z</dcterms:created>
  <dcterms:modified xsi:type="dcterms:W3CDTF">2023-11-29T15:31:54Z</dcterms:modified>
</cp:coreProperties>
</file>