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uk-UA"/>
              <a:t>Лебідь Мирослава Володимирівна</a:t>
            </a:r>
            <a:endParaRPr/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uk-UA"/>
              <a:t>6-А, 6-Б, 8-А, 9-Б, 10.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571480"/>
            <a:ext cx="8229600" cy="55546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Google Shape;135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000125"/>
            <a:ext cx="8229600" cy="51260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571480"/>
            <a:ext cx="8229600" cy="55546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214290"/>
            <a:ext cx="8229600" cy="59118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285728"/>
            <a:ext cx="8229600" cy="58404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285728"/>
            <a:ext cx="8229600" cy="58404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214290"/>
            <a:ext cx="8229600" cy="59118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642918"/>
            <a:ext cx="8229600" cy="54832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642938"/>
            <a:ext cx="8229600" cy="5483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Google Shape;120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642918"/>
            <a:ext cx="8229600" cy="54832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857250"/>
            <a:ext cx="8229600" cy="52689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