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9" r:id="rId10"/>
    <p:sldId id="270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5A34-C707-430F-8FDD-9429289A2BC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9285-2546-4CA6-8142-FB2877D0B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2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5A34-C707-430F-8FDD-9429289A2BC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9285-2546-4CA6-8142-FB2877D0B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24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5A34-C707-430F-8FDD-9429289A2BC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9285-2546-4CA6-8142-FB2877D0B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5A34-C707-430F-8FDD-9429289A2BC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9285-2546-4CA6-8142-FB2877D0B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08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5A34-C707-430F-8FDD-9429289A2BC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9285-2546-4CA6-8142-FB2877D0B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4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5A34-C707-430F-8FDD-9429289A2BC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9285-2546-4CA6-8142-FB2877D0B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71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5A34-C707-430F-8FDD-9429289A2BC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9285-2546-4CA6-8142-FB2877D0B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73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5A34-C707-430F-8FDD-9429289A2BC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9285-2546-4CA6-8142-FB2877D0B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40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5A34-C707-430F-8FDD-9429289A2BC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9285-2546-4CA6-8142-FB2877D0B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02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5A34-C707-430F-8FDD-9429289A2BC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9285-2546-4CA6-8142-FB2877D0B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4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5A34-C707-430F-8FDD-9429289A2BC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9285-2546-4CA6-8142-FB2877D0B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996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C5A34-C707-430F-8FDD-9429289A2BC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09285-2546-4CA6-8142-FB2877D0B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9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3198"/>
            <a:ext cx="12192000" cy="5187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400" y="243840"/>
            <a:ext cx="11521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 ТВАРИНИ. МАМИ ТА ЇХ ДИТИНЧАТА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88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6" y="4262278"/>
            <a:ext cx="2722418" cy="2387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3200400"/>
            <a:ext cx="4051353" cy="323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003" y="2763981"/>
            <a:ext cx="2840615" cy="35987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90" y="4847427"/>
            <a:ext cx="1512311" cy="1515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202" y="3883771"/>
            <a:ext cx="1512311" cy="15152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262" y="4992068"/>
            <a:ext cx="1512311" cy="15152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10159" y="4657415"/>
            <a:ext cx="1480487" cy="15152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446" y="4992069"/>
            <a:ext cx="1512311" cy="151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304" y="4905375"/>
            <a:ext cx="1447800" cy="1619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43" y="4075020"/>
            <a:ext cx="2556165" cy="22166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1964" y="4884645"/>
            <a:ext cx="1963879" cy="163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7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040" y="3679826"/>
            <a:ext cx="2201551" cy="26127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1440" y="2621076"/>
            <a:ext cx="4165600" cy="36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4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231" y="4419957"/>
            <a:ext cx="2931968" cy="2479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13" y="3790395"/>
            <a:ext cx="2606386" cy="125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6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4"/>
          <a:stretch/>
        </p:blipFill>
        <p:spPr>
          <a:xfrm>
            <a:off x="2286000" y="2292093"/>
            <a:ext cx="5370579" cy="37138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87" r="74858"/>
          <a:stretch/>
        </p:blipFill>
        <p:spPr>
          <a:xfrm flipH="1">
            <a:off x="8582891" y="3906982"/>
            <a:ext cx="2219220" cy="209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7" y="2234574"/>
            <a:ext cx="3924151" cy="4094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130" y="2410691"/>
            <a:ext cx="3650494" cy="318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64" y="2828925"/>
            <a:ext cx="4876800" cy="4029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4"/>
          <a:stretch/>
        </p:blipFill>
        <p:spPr>
          <a:xfrm flipH="1">
            <a:off x="3516976" y="4342432"/>
            <a:ext cx="1671552" cy="2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46" y="3188352"/>
            <a:ext cx="3906982" cy="323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413" y="3200400"/>
            <a:ext cx="2261151" cy="20148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44188" y="4300883"/>
            <a:ext cx="1945531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52" y="4567964"/>
            <a:ext cx="3197566" cy="19156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797" y="4927019"/>
            <a:ext cx="1292567" cy="17591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8027" y="4054183"/>
            <a:ext cx="2386446" cy="242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3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7</Words>
  <Application>Microsoft Office PowerPoint</Application>
  <PresentationFormat>Широкоэкранный</PresentationFormat>
  <Paragraphs>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Phoenix</dc:creator>
  <cp:lastModifiedBy>User</cp:lastModifiedBy>
  <cp:revision>10</cp:revision>
  <dcterms:created xsi:type="dcterms:W3CDTF">2020-04-05T17:05:49Z</dcterms:created>
  <dcterms:modified xsi:type="dcterms:W3CDTF">2020-04-13T10:25:44Z</dcterms:modified>
</cp:coreProperties>
</file>