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9144000"/>
  <p:notesSz cx="6858000" cy="9144000"/>
  <p:embeddedFontLst>
    <p:embeddedFont>
      <p:font typeface="Libre Franklin"/>
      <p:regular r:id="rId18"/>
      <p:bold r:id="rId19"/>
      <p:italic r:id="rId20"/>
      <p:boldItalic r:id="rId21"/>
    </p:embeddedFont>
    <p:embeddedFont>
      <p:font typeface="Libre Baskerville"/>
      <p:regular r:id="rId22"/>
      <p:bold r:id="rId23"/>
      <p: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ibreFranklin-italic.fntdata"/><Relationship Id="rId11" Type="http://schemas.openxmlformats.org/officeDocument/2006/relationships/slide" Target="slides/slide6.xml"/><Relationship Id="rId22" Type="http://schemas.openxmlformats.org/officeDocument/2006/relationships/font" Target="fonts/LibreBaskerville-regular.fntdata"/><Relationship Id="rId10" Type="http://schemas.openxmlformats.org/officeDocument/2006/relationships/slide" Target="slides/slide5.xml"/><Relationship Id="rId21" Type="http://schemas.openxmlformats.org/officeDocument/2006/relationships/font" Target="fonts/LibreFranklin-boldItalic.fntdata"/><Relationship Id="rId13" Type="http://schemas.openxmlformats.org/officeDocument/2006/relationships/slide" Target="slides/slide8.xml"/><Relationship Id="rId24" Type="http://schemas.openxmlformats.org/officeDocument/2006/relationships/font" Target="fonts/LibreBaskerville-italic.fntdata"/><Relationship Id="rId12" Type="http://schemas.openxmlformats.org/officeDocument/2006/relationships/slide" Target="slides/slide7.xml"/><Relationship Id="rId23" Type="http://schemas.openxmlformats.org/officeDocument/2006/relationships/font" Target="fonts/LibreBaskerville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LibreFranklin-bold.fntdata"/><Relationship Id="rId6" Type="http://schemas.openxmlformats.org/officeDocument/2006/relationships/slide" Target="slides/slide1.xml"/><Relationship Id="rId18" Type="http://schemas.openxmlformats.org/officeDocument/2006/relationships/font" Target="fonts/LibreFranklin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showMasterSp="0" type="title">
  <p:cSld name="TITLE">
    <p:bg>
      <p:bgPr>
        <a:blipFill rotWithShape="1">
          <a:blip r:embed="rId2">
            <a:alphaModFix/>
          </a:blip>
          <a:tile algn="tl" flip="none" tx="0" sx="55000" ty="0" sy="55000"/>
        </a:blip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5" name="Google Shape;15;p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fmla="val 4929" name="adj"/>
            </a:avLst>
          </a:prstGeom>
          <a:blipFill rotWithShape="1">
            <a:blip r:embed="rId2">
              <a:alphaModFix/>
            </a:blip>
            <a:tile algn="tl" flip="none" tx="0" sx="55000" ty="0" sy="55000"/>
          </a:blipFill>
          <a:ln cap="sq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6" name="Google Shape;16;p2"/>
          <p:cNvSpPr txBox="1"/>
          <p:nvPr>
            <p:ph idx="1" type="subTitle"/>
          </p:nvPr>
        </p:nvSpPr>
        <p:spPr>
          <a:xfrm>
            <a:off x="1295400" y="3200400"/>
            <a:ext cx="64008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580"/>
              </a:spcBef>
              <a:spcAft>
                <a:spcPts val="0"/>
              </a:spcAft>
              <a:buSzPts val="2210"/>
              <a:buNone/>
              <a:defRPr sz="2600">
                <a:solidFill>
                  <a:schemeClr val="dk2"/>
                </a:solidFill>
              </a:defRPr>
            </a:lvl1pPr>
            <a:lvl2pPr lvl="1" algn="ctr">
              <a:spcBef>
                <a:spcPts val="37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70"/>
              </a:spcBef>
              <a:spcAft>
                <a:spcPts val="0"/>
              </a:spcAft>
              <a:buSzPts val="1530"/>
              <a:buNone/>
              <a:defRPr/>
            </a:lvl3pPr>
            <a:lvl4pPr lvl="3" algn="ctr">
              <a:spcBef>
                <a:spcPts val="370"/>
              </a:spcBef>
              <a:spcAft>
                <a:spcPts val="0"/>
              </a:spcAft>
              <a:buSzPts val="1440"/>
              <a:buNone/>
              <a:defRPr/>
            </a:lvl4pPr>
            <a:lvl5pPr lvl="4" algn="ctr">
              <a:spcBef>
                <a:spcPts val="37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7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7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7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7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1" type="ftr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1" name="Google Shape;21;p2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rgbClr val="E6AFA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2" name="Google Shape;22;p2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3" name="Google Shape;23;p2"/>
          <p:cNvSpPr txBox="1"/>
          <p:nvPr>
            <p:ph type="ctrTitle"/>
          </p:nvPr>
        </p:nvSpPr>
        <p:spPr>
          <a:xfrm>
            <a:off x="457200" y="1505930"/>
            <a:ext cx="82296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Libre Franklin"/>
              <a:buNone/>
              <a:defRPr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1"/>
          <p:cNvSpPr txBox="1"/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1"/>
          <p:cNvSpPr txBox="1"/>
          <p:nvPr>
            <p:ph idx="1" type="body"/>
          </p:nvPr>
        </p:nvSpPr>
        <p:spPr>
          <a:xfrm rot="5400000">
            <a:off x="2514600" y="-152400"/>
            <a:ext cx="45720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spcBef>
                <a:spcPts val="580"/>
              </a:spcBef>
              <a:spcAft>
                <a:spcPts val="0"/>
              </a:spcAft>
              <a:buSzPts val="1530"/>
              <a:buChar char="⚫"/>
              <a:defRPr/>
            </a:lvl1pPr>
            <a:lvl2pPr indent="-325755" lvl="1" marL="914400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2pPr>
            <a:lvl3pPr indent="-325755" lvl="2" marL="1371600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3pPr>
            <a:lvl4pPr indent="-320039" lvl="3" marL="1828800" algn="l">
              <a:spcBef>
                <a:spcPts val="370"/>
              </a:spcBef>
              <a:spcAft>
                <a:spcPts val="0"/>
              </a:spcAft>
              <a:buSzPts val="1440"/>
              <a:buChar char="⚫"/>
              <a:defRPr/>
            </a:lvl4pPr>
            <a:lvl5pPr indent="-342900" lvl="4" marL="2286000" algn="l">
              <a:spcBef>
                <a:spcPts val="370"/>
              </a:spcBef>
              <a:spcAft>
                <a:spcPts val="0"/>
              </a:spcAft>
              <a:buSzPts val="1800"/>
              <a:buChar char="o"/>
              <a:defRPr/>
            </a:lvl5pPr>
            <a:lvl6pPr indent="-342900" lvl="5" marL="27432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11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1"/>
          <p:cNvSpPr txBox="1"/>
          <p:nvPr>
            <p:ph idx="11" type="ftr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1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2"/>
          <p:cNvSpPr txBox="1"/>
          <p:nvPr>
            <p:ph type="title"/>
          </p:nvPr>
        </p:nvSpPr>
        <p:spPr>
          <a:xfrm rot="5400000">
            <a:off x="4709478" y="2194564"/>
            <a:ext cx="5851525" cy="201168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2"/>
          <p:cNvSpPr txBox="1"/>
          <p:nvPr>
            <p:ph idx="1" type="body"/>
          </p:nvPr>
        </p:nvSpPr>
        <p:spPr>
          <a:xfrm rot="5400000">
            <a:off x="769938" y="419103"/>
            <a:ext cx="5851525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spcBef>
                <a:spcPts val="580"/>
              </a:spcBef>
              <a:spcAft>
                <a:spcPts val="0"/>
              </a:spcAft>
              <a:buSzPts val="1530"/>
              <a:buChar char="⚫"/>
              <a:defRPr/>
            </a:lvl1pPr>
            <a:lvl2pPr indent="-325755" lvl="1" marL="914400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2pPr>
            <a:lvl3pPr indent="-325755" lvl="2" marL="1371600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3pPr>
            <a:lvl4pPr indent="-320039" lvl="3" marL="1828800" algn="l">
              <a:spcBef>
                <a:spcPts val="370"/>
              </a:spcBef>
              <a:spcAft>
                <a:spcPts val="0"/>
              </a:spcAft>
              <a:buSzPts val="1440"/>
              <a:buChar char="⚫"/>
              <a:defRPr/>
            </a:lvl4pPr>
            <a:lvl5pPr indent="-342900" lvl="4" marL="2286000" algn="l">
              <a:spcBef>
                <a:spcPts val="370"/>
              </a:spcBef>
              <a:spcAft>
                <a:spcPts val="0"/>
              </a:spcAft>
              <a:buSzPts val="1800"/>
              <a:buChar char="o"/>
              <a:defRPr/>
            </a:lvl5pPr>
            <a:lvl6pPr indent="-342900" lvl="5" marL="27432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4" name="Google Shape;94;p12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2"/>
          <p:cNvSpPr txBox="1"/>
          <p:nvPr>
            <p:ph idx="11" type="ftr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2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/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1" type="ftr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  <p:sp>
        <p:nvSpPr>
          <p:cNvPr id="29" name="Google Shape;29;p3"/>
          <p:cNvSpPr txBox="1"/>
          <p:nvPr>
            <p:ph idx="1" type="body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spcBef>
                <a:spcPts val="580"/>
              </a:spcBef>
              <a:spcAft>
                <a:spcPts val="0"/>
              </a:spcAft>
              <a:buSzPts val="1530"/>
              <a:buChar char="⚫"/>
              <a:defRPr/>
            </a:lvl1pPr>
            <a:lvl2pPr indent="-325755" lvl="1" marL="914400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2pPr>
            <a:lvl3pPr indent="-325755" lvl="2" marL="1371600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3pPr>
            <a:lvl4pPr indent="-320039" lvl="3" marL="1828800" algn="l">
              <a:spcBef>
                <a:spcPts val="370"/>
              </a:spcBef>
              <a:spcAft>
                <a:spcPts val="0"/>
              </a:spcAft>
              <a:buSzPts val="1440"/>
              <a:buChar char="⚫"/>
              <a:defRPr/>
            </a:lvl4pPr>
            <a:lvl5pPr indent="-342900" lvl="4" marL="2286000" algn="l">
              <a:spcBef>
                <a:spcPts val="370"/>
              </a:spcBef>
              <a:spcAft>
                <a:spcPts val="0"/>
              </a:spcAft>
              <a:buSzPts val="1800"/>
              <a:buChar char="o"/>
              <a:defRPr/>
            </a:lvl5pPr>
            <a:lvl6pPr indent="-342900" lvl="5" marL="27432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showMasterSp="0" type="secHead">
  <p:cSld name="SECTION_HEADER">
    <p:bg>
      <p:bgPr>
        <a:blipFill rotWithShape="1">
          <a:blip r:embed="rId2">
            <a:alphaModFix/>
          </a:blip>
          <a:tile algn="tl" flip="none" tx="0" sx="55000" ty="0" sy="55000"/>
        </a:blip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32" name="Google Shape;32;p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fmla="val 4929" name="adj"/>
            </a:avLst>
          </a:prstGeom>
          <a:blipFill rotWithShape="1">
            <a:blip r:embed="rId2">
              <a:alphaModFix/>
            </a:blip>
            <a:tile algn="tl" flip="none" tx="0" sx="55000" ty="0" sy="55000"/>
          </a:blipFill>
          <a:ln cap="sq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33" name="Google Shape;33;p4"/>
          <p:cNvSpPr txBox="1"/>
          <p:nvPr>
            <p:ph type="title"/>
          </p:nvPr>
        </p:nvSpPr>
        <p:spPr>
          <a:xfrm>
            <a:off x="722313" y="9525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Libre Franklin"/>
              <a:buNone/>
              <a:defRPr b="0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" type="body"/>
          </p:nvPr>
        </p:nvSpPr>
        <p:spPr>
          <a:xfrm>
            <a:off x="722313" y="2547938"/>
            <a:ext cx="7772400" cy="1338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80"/>
              </a:spcBef>
              <a:spcAft>
                <a:spcPts val="0"/>
              </a:spcAft>
              <a:buSzPts val="204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70"/>
              </a:spcBef>
              <a:spcAft>
                <a:spcPts val="0"/>
              </a:spcAft>
              <a:buSzPts val="153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70"/>
              </a:spcBef>
              <a:spcAft>
                <a:spcPts val="0"/>
              </a:spcAft>
              <a:buSzPts val="136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37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370"/>
              </a:spcBef>
              <a:spcAft>
                <a:spcPts val="0"/>
              </a:spcAft>
              <a:buSzPts val="1400"/>
              <a:buFont typeface="Libre Baskerville"/>
              <a:buNone/>
              <a:defRPr sz="1400">
                <a:solidFill>
                  <a:srgbClr val="888888"/>
                </a:solidFill>
              </a:defRPr>
            </a:lvl5pPr>
            <a:lvl6pPr indent="-342900" lvl="5" marL="27432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1" type="ftr"/>
          </p:nvPr>
        </p:nvSpPr>
        <p:spPr>
          <a:xfrm>
            <a:off x="800100" y="6172200"/>
            <a:ext cx="40005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/>
          <p:nvPr/>
        </p:nvSpPr>
        <p:spPr>
          <a:xfrm flipH="1" rot="10800000">
            <a:off x="69412" y="2376830"/>
            <a:ext cx="9013515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38" name="Google Shape;38;p4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rgbClr val="E6AFA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39" name="Google Shape;39;p4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40" name="Google Shape;40;p4"/>
          <p:cNvSpPr/>
          <p:nvPr>
            <p:ph idx="12" type="sldNum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 txBox="1"/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idx="11" type="ftr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5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  <p:sp>
        <p:nvSpPr>
          <p:cNvPr id="46" name="Google Shape;46;p5"/>
          <p:cNvSpPr txBox="1"/>
          <p:nvPr>
            <p:ph idx="1" type="body"/>
          </p:nvPr>
        </p:nvSpPr>
        <p:spPr>
          <a:xfrm>
            <a:off x="914400" y="1447800"/>
            <a:ext cx="374904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spcBef>
                <a:spcPts val="580"/>
              </a:spcBef>
              <a:spcAft>
                <a:spcPts val="0"/>
              </a:spcAft>
              <a:buSzPts val="1530"/>
              <a:buChar char="⚫"/>
              <a:defRPr/>
            </a:lvl1pPr>
            <a:lvl2pPr indent="-325755" lvl="1" marL="914400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2pPr>
            <a:lvl3pPr indent="-325755" lvl="2" marL="1371600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3pPr>
            <a:lvl4pPr indent="-320039" lvl="3" marL="1828800" algn="l">
              <a:spcBef>
                <a:spcPts val="370"/>
              </a:spcBef>
              <a:spcAft>
                <a:spcPts val="0"/>
              </a:spcAft>
              <a:buSzPts val="1440"/>
              <a:buChar char="⚫"/>
              <a:defRPr/>
            </a:lvl4pPr>
            <a:lvl5pPr indent="-342900" lvl="4" marL="2286000" algn="l">
              <a:spcBef>
                <a:spcPts val="370"/>
              </a:spcBef>
              <a:spcAft>
                <a:spcPts val="0"/>
              </a:spcAft>
              <a:buSzPts val="1800"/>
              <a:buChar char="o"/>
              <a:defRPr/>
            </a:lvl5pPr>
            <a:lvl6pPr indent="-342900" lvl="5" marL="27432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5"/>
          <p:cNvSpPr txBox="1"/>
          <p:nvPr>
            <p:ph idx="2" type="body"/>
          </p:nvPr>
        </p:nvSpPr>
        <p:spPr>
          <a:xfrm>
            <a:off x="4933950" y="1447800"/>
            <a:ext cx="374904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spcBef>
                <a:spcPts val="580"/>
              </a:spcBef>
              <a:spcAft>
                <a:spcPts val="0"/>
              </a:spcAft>
              <a:buSzPts val="1530"/>
              <a:buChar char="⚫"/>
              <a:defRPr/>
            </a:lvl1pPr>
            <a:lvl2pPr indent="-325755" lvl="1" marL="914400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2pPr>
            <a:lvl3pPr indent="-325755" lvl="2" marL="1371600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3pPr>
            <a:lvl4pPr indent="-320039" lvl="3" marL="1828800" algn="l">
              <a:spcBef>
                <a:spcPts val="370"/>
              </a:spcBef>
              <a:spcAft>
                <a:spcPts val="0"/>
              </a:spcAft>
              <a:buSzPts val="1440"/>
              <a:buChar char="⚫"/>
              <a:defRPr/>
            </a:lvl4pPr>
            <a:lvl5pPr indent="-342900" lvl="4" marL="2286000" algn="l">
              <a:spcBef>
                <a:spcPts val="370"/>
              </a:spcBef>
              <a:spcAft>
                <a:spcPts val="0"/>
              </a:spcAft>
              <a:buSzPts val="1800"/>
              <a:buChar char="o"/>
              <a:defRPr/>
            </a:lvl5pPr>
            <a:lvl6pPr indent="-342900" lvl="5" marL="27432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6"/>
          <p:cNvSpPr txBox="1"/>
          <p:nvPr>
            <p:ph type="title"/>
          </p:nvPr>
        </p:nvSpPr>
        <p:spPr>
          <a:xfrm>
            <a:off x="914400" y="2730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Libre Franklin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" type="body"/>
          </p:nvPr>
        </p:nvSpPr>
        <p:spPr>
          <a:xfrm>
            <a:off x="914400" y="1447800"/>
            <a:ext cx="37338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580"/>
              </a:spcBef>
              <a:spcAft>
                <a:spcPts val="0"/>
              </a:spcAft>
              <a:buSzPts val="2040"/>
              <a:buNone/>
              <a:defRPr b="1" sz="2400">
                <a:solidFill>
                  <a:schemeClr val="accen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228600" lvl="1" marL="914400" algn="l">
              <a:spcBef>
                <a:spcPts val="37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70"/>
              </a:spcBef>
              <a:spcAft>
                <a:spcPts val="0"/>
              </a:spcAft>
              <a:buSzPts val="1530"/>
              <a:buNone/>
              <a:defRPr b="1" sz="1800"/>
            </a:lvl3pPr>
            <a:lvl4pPr indent="-228600" lvl="3" marL="1828800" algn="l">
              <a:spcBef>
                <a:spcPts val="37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370"/>
              </a:spcBef>
              <a:spcAft>
                <a:spcPts val="0"/>
              </a:spcAft>
              <a:buSzPts val="1600"/>
              <a:buFont typeface="Libre Baskerville"/>
              <a:buNone/>
              <a:defRPr b="1" sz="1600"/>
            </a:lvl5pPr>
            <a:lvl6pPr indent="-342900" lvl="5" marL="27432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2" type="body"/>
          </p:nvPr>
        </p:nvSpPr>
        <p:spPr>
          <a:xfrm>
            <a:off x="4953000" y="1447800"/>
            <a:ext cx="37338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580"/>
              </a:spcBef>
              <a:spcAft>
                <a:spcPts val="0"/>
              </a:spcAft>
              <a:buSzPts val="2040"/>
              <a:buNone/>
              <a:defRPr b="1" sz="2400">
                <a:solidFill>
                  <a:schemeClr val="accen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228600" lvl="1" marL="914400" algn="l">
              <a:spcBef>
                <a:spcPts val="37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70"/>
              </a:spcBef>
              <a:spcAft>
                <a:spcPts val="0"/>
              </a:spcAft>
              <a:buSzPts val="1530"/>
              <a:buNone/>
              <a:defRPr b="1" sz="1800"/>
            </a:lvl3pPr>
            <a:lvl4pPr indent="-228600" lvl="3" marL="1828800" algn="l">
              <a:spcBef>
                <a:spcPts val="37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370"/>
              </a:spcBef>
              <a:spcAft>
                <a:spcPts val="0"/>
              </a:spcAft>
              <a:buSzPts val="1600"/>
              <a:buFont typeface="Libre Baskerville"/>
              <a:buNone/>
              <a:defRPr b="1" sz="1600"/>
            </a:lvl5pPr>
            <a:lvl6pPr indent="-342900" lvl="5" marL="27432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1" type="ftr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6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  <p:sp>
        <p:nvSpPr>
          <p:cNvPr id="55" name="Google Shape;55;p6"/>
          <p:cNvSpPr txBox="1"/>
          <p:nvPr>
            <p:ph idx="3" type="body"/>
          </p:nvPr>
        </p:nvSpPr>
        <p:spPr>
          <a:xfrm>
            <a:off x="914400" y="2247900"/>
            <a:ext cx="37338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spcBef>
                <a:spcPts val="580"/>
              </a:spcBef>
              <a:spcAft>
                <a:spcPts val="0"/>
              </a:spcAft>
              <a:buSzPts val="1530"/>
              <a:buChar char="⚫"/>
              <a:defRPr/>
            </a:lvl1pPr>
            <a:lvl2pPr indent="-325755" lvl="1" marL="914400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2pPr>
            <a:lvl3pPr indent="-325755" lvl="2" marL="1371600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3pPr>
            <a:lvl4pPr indent="-320039" lvl="3" marL="1828800" algn="l">
              <a:spcBef>
                <a:spcPts val="370"/>
              </a:spcBef>
              <a:spcAft>
                <a:spcPts val="0"/>
              </a:spcAft>
              <a:buSzPts val="1440"/>
              <a:buChar char="⚫"/>
              <a:defRPr/>
            </a:lvl4pPr>
            <a:lvl5pPr indent="-342900" lvl="4" marL="2286000" algn="l">
              <a:spcBef>
                <a:spcPts val="370"/>
              </a:spcBef>
              <a:spcAft>
                <a:spcPts val="0"/>
              </a:spcAft>
              <a:buSzPts val="1800"/>
              <a:buChar char="o"/>
              <a:defRPr/>
            </a:lvl5pPr>
            <a:lvl6pPr indent="-342900" lvl="5" marL="27432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6"/>
          <p:cNvSpPr txBox="1"/>
          <p:nvPr>
            <p:ph idx="4" type="body"/>
          </p:nvPr>
        </p:nvSpPr>
        <p:spPr>
          <a:xfrm>
            <a:off x="4953000" y="2247900"/>
            <a:ext cx="37338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spcBef>
                <a:spcPts val="580"/>
              </a:spcBef>
              <a:spcAft>
                <a:spcPts val="0"/>
              </a:spcAft>
              <a:buSzPts val="1530"/>
              <a:buChar char="⚫"/>
              <a:defRPr/>
            </a:lvl1pPr>
            <a:lvl2pPr indent="-325755" lvl="1" marL="914400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2pPr>
            <a:lvl3pPr indent="-325755" lvl="2" marL="1371600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3pPr>
            <a:lvl4pPr indent="-320039" lvl="3" marL="1828800" algn="l">
              <a:spcBef>
                <a:spcPts val="370"/>
              </a:spcBef>
              <a:spcAft>
                <a:spcPts val="0"/>
              </a:spcAft>
              <a:buSzPts val="1440"/>
              <a:buChar char="⚫"/>
              <a:defRPr/>
            </a:lvl4pPr>
            <a:lvl5pPr indent="-342900" lvl="4" marL="2286000" algn="l">
              <a:spcBef>
                <a:spcPts val="370"/>
              </a:spcBef>
              <a:spcAft>
                <a:spcPts val="0"/>
              </a:spcAft>
              <a:buSzPts val="1800"/>
              <a:buChar char="o"/>
              <a:defRPr/>
            </a:lvl5pPr>
            <a:lvl6pPr indent="-342900" lvl="5" marL="27432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7"/>
          <p:cNvSpPr txBox="1"/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7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7"/>
          <p:cNvSpPr txBox="1"/>
          <p:nvPr>
            <p:ph idx="11" type="ftr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7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11" type="ftr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8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68" name="Google Shape;68;p9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fmla="val 4929" name="adj"/>
            </a:avLst>
          </a:prstGeom>
          <a:solidFill>
            <a:schemeClr val="lt1"/>
          </a:solidFill>
          <a:ln cap="sq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69" name="Google Shape;69;p9"/>
          <p:cNvSpPr txBox="1"/>
          <p:nvPr>
            <p:ph type="title"/>
          </p:nvPr>
        </p:nvSpPr>
        <p:spPr>
          <a:xfrm>
            <a:off x="914400" y="2730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Libre Franklin"/>
              <a:buNone/>
              <a:defRPr b="0"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1" type="body"/>
          </p:nvPr>
        </p:nvSpPr>
        <p:spPr>
          <a:xfrm>
            <a:off x="914400" y="1600200"/>
            <a:ext cx="19050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80"/>
              </a:spcBef>
              <a:spcAft>
                <a:spcPts val="0"/>
              </a:spcAft>
              <a:buSzPts val="1530"/>
              <a:buNone/>
              <a:defRPr sz="1800"/>
            </a:lvl1pPr>
            <a:lvl2pPr indent="-228600" lvl="1" marL="914400" algn="l">
              <a:spcBef>
                <a:spcPts val="37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spcBef>
                <a:spcPts val="370"/>
              </a:spcBef>
              <a:spcAft>
                <a:spcPts val="0"/>
              </a:spcAft>
              <a:buSzPts val="850"/>
              <a:buNone/>
              <a:defRPr sz="1000"/>
            </a:lvl3pPr>
            <a:lvl4pPr indent="-228600" lvl="3" marL="1828800" algn="l">
              <a:spcBef>
                <a:spcPts val="37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370"/>
              </a:spcBef>
              <a:spcAft>
                <a:spcPts val="0"/>
              </a:spcAft>
              <a:buSzPts val="900"/>
              <a:buFont typeface="Libre Baskerville"/>
              <a:buNone/>
              <a:defRPr sz="900"/>
            </a:lvl5pPr>
            <a:lvl6pPr indent="-342900" lvl="5" marL="27432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9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9"/>
          <p:cNvSpPr txBox="1"/>
          <p:nvPr>
            <p:ph idx="11" type="ftr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9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  <p:sp>
        <p:nvSpPr>
          <p:cNvPr id="74" name="Google Shape;74;p9"/>
          <p:cNvSpPr txBox="1"/>
          <p:nvPr>
            <p:ph idx="2" type="body"/>
          </p:nvPr>
        </p:nvSpPr>
        <p:spPr>
          <a:xfrm>
            <a:off x="2971800" y="1600200"/>
            <a:ext cx="57150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spcBef>
                <a:spcPts val="580"/>
              </a:spcBef>
              <a:spcAft>
                <a:spcPts val="0"/>
              </a:spcAft>
              <a:buSzPts val="1530"/>
              <a:buChar char="⚫"/>
              <a:defRPr/>
            </a:lvl1pPr>
            <a:lvl2pPr indent="-325755" lvl="1" marL="914400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2pPr>
            <a:lvl3pPr indent="-325755" lvl="2" marL="1371600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3pPr>
            <a:lvl4pPr indent="-320039" lvl="3" marL="1828800" algn="l">
              <a:spcBef>
                <a:spcPts val="370"/>
              </a:spcBef>
              <a:spcAft>
                <a:spcPts val="0"/>
              </a:spcAft>
              <a:buSzPts val="1440"/>
              <a:buChar char="⚫"/>
              <a:defRPr/>
            </a:lvl4pPr>
            <a:lvl5pPr indent="-342900" lvl="4" marL="2286000" algn="l">
              <a:spcBef>
                <a:spcPts val="370"/>
              </a:spcBef>
              <a:spcAft>
                <a:spcPts val="0"/>
              </a:spcAft>
              <a:buSzPts val="1800"/>
              <a:buChar char="o"/>
              <a:defRPr/>
            </a:lvl5pPr>
            <a:lvl6pPr indent="-342900" lvl="5" marL="27432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0"/>
          <p:cNvSpPr txBox="1"/>
          <p:nvPr>
            <p:ph type="title"/>
          </p:nvPr>
        </p:nvSpPr>
        <p:spPr>
          <a:xfrm>
            <a:off x="914400" y="4900550"/>
            <a:ext cx="7315200" cy="522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ibre Franklin"/>
              <a:buNone/>
              <a:defRPr b="0" sz="2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0"/>
          <p:cNvSpPr txBox="1"/>
          <p:nvPr>
            <p:ph idx="1" type="body"/>
          </p:nvPr>
        </p:nvSpPr>
        <p:spPr>
          <a:xfrm>
            <a:off x="914400" y="5445825"/>
            <a:ext cx="73152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80"/>
              </a:spcBef>
              <a:spcAft>
                <a:spcPts val="0"/>
              </a:spcAft>
              <a:buSzPts val="1360"/>
              <a:buFont typeface="Libre Baskerville"/>
              <a:buNone/>
              <a:defRPr sz="1600"/>
            </a:lvl1pPr>
            <a:lvl2pPr indent="-293369" lvl="1" marL="914400" algn="l">
              <a:spcBef>
                <a:spcPts val="370"/>
              </a:spcBef>
              <a:spcAft>
                <a:spcPts val="0"/>
              </a:spcAft>
              <a:buSzPts val="1020"/>
              <a:buChar char="⚫"/>
              <a:defRPr sz="1200"/>
            </a:lvl2pPr>
            <a:lvl3pPr indent="-282575" lvl="2" marL="1371600" algn="l">
              <a:spcBef>
                <a:spcPts val="370"/>
              </a:spcBef>
              <a:spcAft>
                <a:spcPts val="0"/>
              </a:spcAft>
              <a:buSzPts val="850"/>
              <a:buChar char="⚫"/>
              <a:defRPr sz="1000"/>
            </a:lvl3pPr>
            <a:lvl4pPr indent="-274319" lvl="3" marL="1828800" algn="l">
              <a:spcBef>
                <a:spcPts val="370"/>
              </a:spcBef>
              <a:spcAft>
                <a:spcPts val="0"/>
              </a:spcAft>
              <a:buSzPts val="720"/>
              <a:buChar char="⚫"/>
              <a:defRPr sz="900"/>
            </a:lvl4pPr>
            <a:lvl5pPr indent="-285750" lvl="4" marL="2286000" algn="l">
              <a:spcBef>
                <a:spcPts val="370"/>
              </a:spcBef>
              <a:spcAft>
                <a:spcPts val="0"/>
              </a:spcAft>
              <a:buSzPts val="900"/>
              <a:buFont typeface="Libre Baskerville"/>
              <a:buChar char="o"/>
              <a:defRPr sz="900"/>
            </a:lvl5pPr>
            <a:lvl6pPr indent="-342900" lvl="5" marL="27432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10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0"/>
          <p:cNvSpPr txBox="1"/>
          <p:nvPr>
            <p:ph idx="11" type="ftr"/>
          </p:nvPr>
        </p:nvSpPr>
        <p:spPr>
          <a:xfrm>
            <a:off x="914400" y="6172200"/>
            <a:ext cx="3886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0"/>
          <p:cNvSpPr/>
          <p:nvPr>
            <p:ph idx="12" type="sldNum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  <p:sp>
        <p:nvSpPr>
          <p:cNvPr id="81" name="Google Shape;81;p10"/>
          <p:cNvSpPr/>
          <p:nvPr/>
        </p:nvSpPr>
        <p:spPr>
          <a:xfrm flipH="1" rot="10800000">
            <a:off x="68307" y="4683555"/>
            <a:ext cx="900684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82" name="Google Shape;82;p10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rgbClr val="E6AFA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83" name="Google Shape;83;p10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84" name="Google Shape;84;p10"/>
          <p:cNvSpPr/>
          <p:nvPr>
            <p:ph idx="2" type="pic"/>
          </p:nvPr>
        </p:nvSpPr>
        <p:spPr>
          <a:xfrm>
            <a:off x="68308" y="66675"/>
            <a:ext cx="9001873" cy="4581525"/>
          </a:xfrm>
          <a:prstGeom prst="round2SameRect">
            <a:avLst>
              <a:gd fmla="val 7101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fmla="val 4929" name="adj"/>
            </a:avLst>
          </a:prstGeom>
          <a:solidFill>
            <a:schemeClr val="lt1"/>
          </a:solidFill>
          <a:ln cap="sq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Libre Franklin"/>
              <a:buNone/>
              <a:defRPr b="0" i="0" sz="4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8935" lvl="0" marL="45720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⚫"/>
              <a:defRPr b="0" i="0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-358140" lvl="1" marL="914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336550" lvl="2" marL="1371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7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330200" lvl="3" marL="18288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355600" lvl="4" marL="22860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Libre Baskerville"/>
              <a:buChar char="o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1" type="ftr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12" name="Google Shape;12;p1"/>
          <p:cNvSpPr/>
          <p:nvPr>
            <p:ph idx="12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3"/>
          <p:cNvSpPr txBox="1"/>
          <p:nvPr>
            <p:ph idx="1" type="subTitle"/>
          </p:nvPr>
        </p:nvSpPr>
        <p:spPr>
          <a:xfrm>
            <a:off x="1295400" y="3200400"/>
            <a:ext cx="64008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2210"/>
              <a:buNone/>
            </a:pPr>
            <a:r>
              <a:rPr lang="uk-UA"/>
              <a:t>5-Б,6-А, 6-Б,7-А, 7-Б, 8-А, 9-А 10.</a:t>
            </a:r>
            <a:endParaRPr/>
          </a:p>
        </p:txBody>
      </p:sp>
      <p:sp>
        <p:nvSpPr>
          <p:cNvPr id="102" name="Google Shape;102;p13"/>
          <p:cNvSpPr txBox="1"/>
          <p:nvPr>
            <p:ph type="ctrTitle"/>
          </p:nvPr>
        </p:nvSpPr>
        <p:spPr>
          <a:xfrm>
            <a:off x="457200" y="1505930"/>
            <a:ext cx="82296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Libre Franklin"/>
              <a:buNone/>
            </a:pPr>
            <a:r>
              <a:rPr lang="uk-UA"/>
              <a:t>Безноско Тетяна Валентинівнв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571480"/>
            <a:ext cx="8229600" cy="55546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000125"/>
            <a:ext cx="8229600" cy="51260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Google Shape;157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571480"/>
            <a:ext cx="8229600" cy="55546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214290"/>
            <a:ext cx="8229600" cy="59118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285728"/>
            <a:ext cx="8229600" cy="58404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285728"/>
            <a:ext cx="8229600" cy="58404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214290"/>
            <a:ext cx="8229600" cy="59118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642918"/>
            <a:ext cx="8229600" cy="54832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642938"/>
            <a:ext cx="8229600" cy="548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642918"/>
            <a:ext cx="8229600" cy="54832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857250"/>
            <a:ext cx="8229600" cy="52689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Справедливость">
  <a:themeElements>
    <a:clrScheme name="Справедливость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