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embeddedFontLst>
    <p:embeddedFont>
      <p:font typeface="Libre Franklin"/>
      <p:regular r:id="rId18"/>
      <p:bold r:id="rId19"/>
      <p:italic r:id="rId20"/>
      <p:boldItalic r:id="rId21"/>
    </p:embeddedFont>
    <p:embeddedFont>
      <p:font typeface="Libre Baskerville"/>
      <p:regular r:id="rId22"/>
      <p:bold r:id="rId23"/>
      <p: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ibreFranklin-italic.fntdata"/><Relationship Id="rId11" Type="http://schemas.openxmlformats.org/officeDocument/2006/relationships/slide" Target="slides/slide6.xml"/><Relationship Id="rId22" Type="http://schemas.openxmlformats.org/officeDocument/2006/relationships/font" Target="fonts/LibreBaskerville-regular.fntdata"/><Relationship Id="rId10" Type="http://schemas.openxmlformats.org/officeDocument/2006/relationships/slide" Target="slides/slide5.xml"/><Relationship Id="rId21" Type="http://schemas.openxmlformats.org/officeDocument/2006/relationships/font" Target="fonts/LibreFranklin-boldItalic.fntdata"/><Relationship Id="rId13" Type="http://schemas.openxmlformats.org/officeDocument/2006/relationships/slide" Target="slides/slide8.xml"/><Relationship Id="rId24" Type="http://schemas.openxmlformats.org/officeDocument/2006/relationships/font" Target="fonts/LibreBaskerville-italic.fntdata"/><Relationship Id="rId12" Type="http://schemas.openxmlformats.org/officeDocument/2006/relationships/slide" Target="slides/slide7.xml"/><Relationship Id="rId23" Type="http://schemas.openxmlformats.org/officeDocument/2006/relationships/font" Target="fonts/LibreBaskerville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LibreFranklin-bold.fntdata"/><Relationship Id="rId6" Type="http://schemas.openxmlformats.org/officeDocument/2006/relationships/slide" Target="slides/slide1.xml"/><Relationship Id="rId18" Type="http://schemas.openxmlformats.org/officeDocument/2006/relationships/font" Target="fonts/LibreFranklin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bg>
      <p:bgPr>
        <a:blipFill rotWithShape="1">
          <a:blip r:embed="rId2">
            <a:alphaModFix/>
          </a:blip>
          <a:tile algn="tl" flip="none" tx="0" sx="55000" ty="0" sy="55000"/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fmla="val 4929" name="adj"/>
            </a:avLst>
          </a:prstGeom>
          <a:blipFill rotWithShape="1">
            <a:blip r:embed="rId2">
              <a:alphaModFix/>
            </a:blip>
            <a:tile algn="tl" flip="none" tx="0" sx="55000" ty="0" sy="55000"/>
          </a:blipFill>
          <a:ln cap="sq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580"/>
              </a:spcBef>
              <a:spcAft>
                <a:spcPts val="0"/>
              </a:spcAft>
              <a:buSzPts val="2210"/>
              <a:buNone/>
              <a:defRPr sz="2600">
                <a:solidFill>
                  <a:schemeClr val="dk2"/>
                </a:solidFill>
              </a:defRPr>
            </a:lvl1pPr>
            <a:lvl2pPr lvl="1" algn="ctr">
              <a:spcBef>
                <a:spcPts val="37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70"/>
              </a:spcBef>
              <a:spcAft>
                <a:spcPts val="0"/>
              </a:spcAft>
              <a:buSzPts val="1530"/>
              <a:buNone/>
              <a:defRPr/>
            </a:lvl3pPr>
            <a:lvl4pPr lvl="3" algn="ctr">
              <a:spcBef>
                <a:spcPts val="370"/>
              </a:spcBef>
              <a:spcAft>
                <a:spcPts val="0"/>
              </a:spcAft>
              <a:buSzPts val="1440"/>
              <a:buNone/>
              <a:defRPr/>
            </a:lvl4pPr>
            <a:lvl5pPr lvl="4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7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rgbClr val="E6AF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" name="Google Shape;23;p2"/>
          <p:cNvSpPr txBox="1"/>
          <p:nvPr>
            <p:ph type="ctrTitle"/>
          </p:nvPr>
        </p:nvSpPr>
        <p:spPr>
          <a:xfrm>
            <a:off x="457200" y="1505930"/>
            <a:ext cx="82296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Libre Franklin"/>
              <a:buNone/>
              <a:defRPr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" type="body"/>
          </p:nvPr>
        </p:nvSpPr>
        <p:spPr>
          <a:xfrm rot="5400000">
            <a:off x="2514600" y="-152400"/>
            <a:ext cx="45720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1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/>
          <p:nvPr>
            <p:ph type="title"/>
          </p:nvPr>
        </p:nvSpPr>
        <p:spPr>
          <a:xfrm rot="5400000">
            <a:off x="4709478" y="2194564"/>
            <a:ext cx="5851525" cy="201168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" type="body"/>
          </p:nvPr>
        </p:nvSpPr>
        <p:spPr>
          <a:xfrm rot="5400000">
            <a:off x="769938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2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29" name="Google Shape;29;p3"/>
          <p:cNvSpPr txBox="1"/>
          <p:nvPr>
            <p:ph idx="1" type="body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bg>
      <p:bgPr>
        <a:blipFill rotWithShape="1">
          <a:blip r:embed="rId2">
            <a:alphaModFix/>
          </a:blip>
          <a:tile algn="tl" flip="none" tx="0" sx="55000" ty="0" sy="55000"/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fmla="val 4929" name="adj"/>
            </a:avLst>
          </a:prstGeom>
          <a:blipFill rotWithShape="1">
            <a:blip r:embed="rId2">
              <a:alphaModFix/>
            </a:blip>
            <a:tile algn="tl" flip="none" tx="0" sx="55000" ty="0" sy="55000"/>
          </a:blipFill>
          <a:ln cap="sq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3" name="Google Shape;33;p4"/>
          <p:cNvSpPr txBox="1"/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 b="0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204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7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7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7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/>
          <p:nvPr/>
        </p:nvSpPr>
        <p:spPr>
          <a:xfrm flipH="1" rot="10800000">
            <a:off x="69412" y="2376830"/>
            <a:ext cx="9013515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8" name="Google Shape;38;p4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rgbClr val="E6AF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0" name="Google Shape;40;p4"/>
          <p:cNvSpPr/>
          <p:nvPr>
            <p:ph idx="12" type="sldNum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46" name="Google Shape;46;p5"/>
          <p:cNvSpPr txBox="1"/>
          <p:nvPr>
            <p:ph idx="1" type="body"/>
          </p:nvPr>
        </p:nvSpPr>
        <p:spPr>
          <a:xfrm>
            <a:off x="91440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2" type="body"/>
          </p:nvPr>
        </p:nvSpPr>
        <p:spPr>
          <a:xfrm>
            <a:off x="493395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/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" type="body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2040"/>
              <a:buNone/>
              <a:defRPr b="1" sz="2400">
                <a:solidFill>
                  <a:schemeClr val="accen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7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70"/>
              </a:spcBef>
              <a:spcAft>
                <a:spcPts val="0"/>
              </a:spcAft>
              <a:buSzPts val="1530"/>
              <a:buNone/>
              <a:defRPr b="1" sz="1800"/>
            </a:lvl3pPr>
            <a:lvl4pPr indent="-228600" lvl="3" marL="1828800" algn="l">
              <a:spcBef>
                <a:spcPts val="37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370"/>
              </a:spcBef>
              <a:spcAft>
                <a:spcPts val="0"/>
              </a:spcAft>
              <a:buSzPts val="1600"/>
              <a:buFont typeface="Libre Baskerville"/>
              <a:buNone/>
              <a:defRPr b="1" sz="1600"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2" type="body"/>
          </p:nvPr>
        </p:nvSpPr>
        <p:spPr>
          <a:xfrm>
            <a:off x="49530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2040"/>
              <a:buNone/>
              <a:defRPr b="1" sz="2400">
                <a:solidFill>
                  <a:schemeClr val="accen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7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70"/>
              </a:spcBef>
              <a:spcAft>
                <a:spcPts val="0"/>
              </a:spcAft>
              <a:buSzPts val="1530"/>
              <a:buNone/>
              <a:defRPr b="1" sz="1800"/>
            </a:lvl3pPr>
            <a:lvl4pPr indent="-228600" lvl="3" marL="1828800" algn="l">
              <a:spcBef>
                <a:spcPts val="37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370"/>
              </a:spcBef>
              <a:spcAft>
                <a:spcPts val="0"/>
              </a:spcAft>
              <a:buSzPts val="1600"/>
              <a:buFont typeface="Libre Baskerville"/>
              <a:buNone/>
              <a:defRPr b="1" sz="1600"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55" name="Google Shape;55;p6"/>
          <p:cNvSpPr txBox="1"/>
          <p:nvPr>
            <p:ph idx="3" type="body"/>
          </p:nvPr>
        </p:nvSpPr>
        <p:spPr>
          <a:xfrm>
            <a:off x="9144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4" type="body"/>
          </p:nvPr>
        </p:nvSpPr>
        <p:spPr>
          <a:xfrm>
            <a:off x="49530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68" name="Google Shape;68;p9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fmla="val 4929" name="adj"/>
            </a:avLst>
          </a:prstGeom>
          <a:solidFill>
            <a:schemeClr val="lt1"/>
          </a:solidFill>
          <a:ln cap="sq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69" name="Google Shape;69;p9"/>
          <p:cNvSpPr txBox="1"/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 b="0"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" type="body"/>
          </p:nvPr>
        </p:nvSpPr>
        <p:spPr>
          <a:xfrm>
            <a:off x="914400" y="1600200"/>
            <a:ext cx="19050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1530"/>
              <a:buNone/>
              <a:defRPr sz="1800"/>
            </a:lvl1pPr>
            <a:lvl2pPr indent="-228600" lvl="1" marL="914400" algn="l">
              <a:spcBef>
                <a:spcPts val="37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370"/>
              </a:spcBef>
              <a:spcAft>
                <a:spcPts val="0"/>
              </a:spcAft>
              <a:buSzPts val="850"/>
              <a:buNone/>
              <a:defRPr sz="1000"/>
            </a:lvl3pPr>
            <a:lvl4pPr indent="-228600" lvl="3" marL="1828800" algn="l">
              <a:spcBef>
                <a:spcPts val="37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370"/>
              </a:spcBef>
              <a:spcAft>
                <a:spcPts val="0"/>
              </a:spcAft>
              <a:buSzPts val="900"/>
              <a:buFont typeface="Libre Baskerville"/>
              <a:buNone/>
              <a:defRPr sz="900"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74" name="Google Shape;74;p9"/>
          <p:cNvSpPr txBox="1"/>
          <p:nvPr>
            <p:ph idx="2" type="body"/>
          </p:nvPr>
        </p:nvSpPr>
        <p:spPr>
          <a:xfrm>
            <a:off x="2971800" y="1600200"/>
            <a:ext cx="57150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58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70"/>
              </a:spcBef>
              <a:spcAft>
                <a:spcPts val="0"/>
              </a:spcAft>
              <a:buSzPts val="1530"/>
              <a:buChar char="⚫"/>
              <a:defRPr/>
            </a:lvl3pPr>
            <a:lvl4pPr indent="-320039" lvl="3" marL="1828800" algn="l">
              <a:spcBef>
                <a:spcPts val="370"/>
              </a:spcBef>
              <a:spcAft>
                <a:spcPts val="0"/>
              </a:spcAft>
              <a:buSzPts val="1440"/>
              <a:buChar char="⚫"/>
              <a:defRPr/>
            </a:lvl4pPr>
            <a:lvl5pPr indent="-342900" lvl="4" marL="2286000" algn="l">
              <a:spcBef>
                <a:spcPts val="370"/>
              </a:spcBef>
              <a:spcAft>
                <a:spcPts val="0"/>
              </a:spcAft>
              <a:buSzPts val="1800"/>
              <a:buChar char="o"/>
              <a:defRPr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914400" y="4900550"/>
            <a:ext cx="7315200" cy="522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Franklin"/>
              <a:buNone/>
              <a:defRPr b="0"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" type="body"/>
          </p:nvPr>
        </p:nvSpPr>
        <p:spPr>
          <a:xfrm>
            <a:off x="914400" y="5445825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80"/>
              </a:spcBef>
              <a:spcAft>
                <a:spcPts val="0"/>
              </a:spcAft>
              <a:buSzPts val="1360"/>
              <a:buFont typeface="Libre Baskerville"/>
              <a:buNone/>
              <a:defRPr sz="1600"/>
            </a:lvl1pPr>
            <a:lvl2pPr indent="-293369" lvl="1" marL="914400" algn="l">
              <a:spcBef>
                <a:spcPts val="37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82575" lvl="2" marL="1371600" algn="l">
              <a:spcBef>
                <a:spcPts val="370"/>
              </a:spcBef>
              <a:spcAft>
                <a:spcPts val="0"/>
              </a:spcAft>
              <a:buSzPts val="850"/>
              <a:buChar char="⚫"/>
              <a:defRPr sz="1000"/>
            </a:lvl3pPr>
            <a:lvl4pPr indent="-274319" lvl="3" marL="1828800" algn="l">
              <a:spcBef>
                <a:spcPts val="370"/>
              </a:spcBef>
              <a:spcAft>
                <a:spcPts val="0"/>
              </a:spcAft>
              <a:buSzPts val="720"/>
              <a:buChar char="⚫"/>
              <a:defRPr sz="900"/>
            </a:lvl4pPr>
            <a:lvl5pPr indent="-285750" lvl="4" marL="2286000" algn="l">
              <a:spcBef>
                <a:spcPts val="370"/>
              </a:spcBef>
              <a:spcAft>
                <a:spcPts val="0"/>
              </a:spcAft>
              <a:buSzPts val="900"/>
              <a:buFont typeface="Libre Baskerville"/>
              <a:buChar char="o"/>
              <a:defRPr sz="900"/>
            </a:lvl5pPr>
            <a:lvl6pPr indent="-342900" lvl="5" marL="27432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7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1" type="ftr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/>
          <p:nvPr>
            <p:ph idx="12" type="sldNum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81" name="Google Shape;81;p10"/>
          <p:cNvSpPr/>
          <p:nvPr/>
        </p:nvSpPr>
        <p:spPr>
          <a:xfrm flipH="1" rot="10800000">
            <a:off x="68307" y="4683555"/>
            <a:ext cx="900684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rgbClr val="E6AF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3" name="Google Shape;83;p10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4" name="Google Shape;84;p10"/>
          <p:cNvSpPr/>
          <p:nvPr>
            <p:ph idx="2" type="pic"/>
          </p:nvPr>
        </p:nvSpPr>
        <p:spPr>
          <a:xfrm>
            <a:off x="68308" y="66675"/>
            <a:ext cx="9001873" cy="4581525"/>
          </a:xfrm>
          <a:prstGeom prst="round2SameRect">
            <a:avLst>
              <a:gd fmla="val 7101" name="adj1"/>
              <a:gd fmla="val 0" name="adj2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fmla="val 4929" name="adj"/>
            </a:avLst>
          </a:prstGeom>
          <a:solidFill>
            <a:schemeClr val="lt1"/>
          </a:solidFill>
          <a:ln cap="sq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 b="0" i="0" sz="4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935" lvl="0" marL="457200" marR="0" rtl="0" algn="l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indent="-358140" lvl="1" marL="914400" marR="0" rtl="0" algn="l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indent="-336550" lvl="2" marL="1371600" marR="0" rtl="0" algn="l">
              <a:spcBef>
                <a:spcPts val="370"/>
              </a:spcBef>
              <a:spcAft>
                <a:spcPts val="0"/>
              </a:spcAft>
              <a:buClr>
                <a:srgbClr val="E6AFA9"/>
              </a:buClr>
              <a:buSzPts val="17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indent="-330200" lvl="3" marL="1828800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indent="-355600" lvl="4" marL="2286000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Libre Baskerville"/>
              <a:buChar char="o"/>
              <a:defRPr b="0" i="0" sz="20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indent="-342900" lvl="5" marL="2743200" marR="0" rtl="0" algn="l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indent="-342900" lvl="6" marL="3200400" marR="0" rtl="0" algn="l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indent="-342900" lvl="7" marL="3657600" marR="0" rtl="0" algn="l">
              <a:spcBef>
                <a:spcPts val="370"/>
              </a:spcBef>
              <a:spcAft>
                <a:spcPts val="0"/>
              </a:spcAft>
              <a:buClr>
                <a:srgbClr val="E6AFA9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indent="-342900" lvl="8" marL="4114800" marR="0" rtl="0" algn="l">
              <a:spcBef>
                <a:spcPts val="370"/>
              </a:spcBef>
              <a:spcAft>
                <a:spcPts val="0"/>
              </a:spcAft>
              <a:buClr>
                <a:srgbClr val="CAABA9"/>
              </a:buClr>
              <a:buSzPts val="1800"/>
              <a:buFont typeface="Libre Baskerville"/>
              <a:buChar char="•"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/>
        </p:txBody>
      </p:sp>
      <p:sp>
        <p:nvSpPr>
          <p:cNvPr id="12" name="Google Shape;12;p1"/>
          <p:cNvSpPr/>
          <p:nvPr>
            <p:ph idx="12" type="sldNum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idx="1" type="subTitle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210"/>
              <a:buNone/>
            </a:pPr>
            <a:r>
              <a:rPr lang="uk-UA"/>
              <a:t>5-Б,6-А, 6-Б,7-А, 7-Б, 8-А, 9-А 10.</a:t>
            </a:r>
            <a:endParaRPr/>
          </a:p>
        </p:txBody>
      </p:sp>
      <p:sp>
        <p:nvSpPr>
          <p:cNvPr id="102" name="Google Shape;102;p13"/>
          <p:cNvSpPr txBox="1"/>
          <p:nvPr>
            <p:ph type="ctrTitle"/>
          </p:nvPr>
        </p:nvSpPr>
        <p:spPr>
          <a:xfrm>
            <a:off x="457200" y="1505930"/>
            <a:ext cx="82296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Libre Franklin"/>
              <a:buNone/>
            </a:pPr>
            <a:r>
              <a:rPr lang="uk-UA"/>
              <a:t>Безноско Тетяна Валентинівнв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38"/>
            <a:ext cx="8229600" cy="548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857250"/>
            <a:ext cx="8229600" cy="5268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Справедливость">
  <a:themeElements>
    <a:clrScheme name="Справедливость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