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x="6858000" cy="9144000"/>
  <p:embeddedFontLst>
    <p:embeddedFont>
      <p:font typeface="Century Schoolbook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Schoolbook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CenturySchoolbook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enturySchoolbook-bold.fntdata"/><Relationship Id="rId6" Type="http://schemas.openxmlformats.org/officeDocument/2006/relationships/slide" Target="slides/slide1.xml"/><Relationship Id="rId18" Type="http://schemas.openxmlformats.org/officeDocument/2006/relationships/font" Target="fonts/CenturySchoolbook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224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08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 rot="5400000">
            <a:off x="7764621" y="1174097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 rot="5400000">
            <a:off x="7077269" y="4181669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3" name="Google Shape;23;p2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6" name="Google Shape;26;p2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2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2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9" name="Google Shape;29;p2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2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2"/>
          <p:cNvCxnSpPr/>
          <p:nvPr/>
        </p:nvCxnSpPr>
        <p:spPr>
          <a:xfrm>
            <a:off x="9113856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2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1309632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1664208" y="5788152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7" name="Google Shape;37;p2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1325544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1"/>
          <p:cNvSpPr txBox="1"/>
          <p:nvPr>
            <p:ph idx="1" type="body"/>
          </p:nvPr>
        </p:nvSpPr>
        <p:spPr>
          <a:xfrm rot="5400000">
            <a:off x="1754124" y="303276"/>
            <a:ext cx="4873752" cy="7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"/>
          <p:cNvSpPr txBox="1"/>
          <p:nvPr>
            <p:ph type="title"/>
          </p:nvPr>
        </p:nvSpPr>
        <p:spPr>
          <a:xfrm rot="5400000">
            <a:off x="4541838" y="2362202"/>
            <a:ext cx="5851525" cy="16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2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2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44" name="Google Shape;44;p3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bg>
      <p:bgPr>
        <a:solidFill>
          <a:schemeClr val="dk2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2286000" y="2895600"/>
            <a:ext cx="61722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Century Schoolbook"/>
              <a:buNone/>
              <a:defRPr b="1" sz="3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2286000" y="5010150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>
                <a:solidFill>
                  <a:schemeClr val="lt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52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 rot="5400000">
            <a:off x="7763256" y="1170432"/>
            <a:ext cx="2286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 rot="5400000">
            <a:off x="7077456" y="4178808"/>
            <a:ext cx="36576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4"/>
          <p:cNvSpPr/>
          <p:nvPr/>
        </p:nvSpPr>
        <p:spPr>
          <a:xfrm>
            <a:off x="381000" y="0"/>
            <a:ext cx="6096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276336" y="0"/>
            <a:ext cx="104664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2" name="Google Shape;52;p4"/>
          <p:cNvSpPr/>
          <p:nvPr/>
        </p:nvSpPr>
        <p:spPr>
          <a:xfrm>
            <a:off x="990600" y="0"/>
            <a:ext cx="181872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1141320" y="0"/>
            <a:ext cx="230280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4" name="Google Shape;54;p4"/>
          <p:cNvCxnSpPr/>
          <p:nvPr/>
        </p:nvCxnSpPr>
        <p:spPr>
          <a:xfrm>
            <a:off x="106344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" name="Google Shape;55;p4"/>
          <p:cNvCxnSpPr/>
          <p:nvPr/>
        </p:nvCxnSpPr>
        <p:spPr>
          <a:xfrm>
            <a:off x="914400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4"/>
          <p:cNvCxnSpPr/>
          <p:nvPr/>
        </p:nvCxnSpPr>
        <p:spPr>
          <a:xfrm>
            <a:off x="854112" y="0"/>
            <a:ext cx="0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4"/>
          <p:cNvCxnSpPr/>
          <p:nvPr/>
        </p:nvCxnSpPr>
        <p:spPr>
          <a:xfrm>
            <a:off x="1726640" y="0"/>
            <a:ext cx="0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8" name="Google Shape;58;p4"/>
          <p:cNvCxnSpPr/>
          <p:nvPr/>
        </p:nvCxnSpPr>
        <p:spPr>
          <a:xfrm>
            <a:off x="10668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9" name="Google Shape;59;p4"/>
          <p:cNvSpPr/>
          <p:nvPr/>
        </p:nvSpPr>
        <p:spPr>
          <a:xfrm>
            <a:off x="1219200" y="0"/>
            <a:ext cx="762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0" name="Google Shape;60;p4"/>
          <p:cNvSpPr/>
          <p:nvPr/>
        </p:nvSpPr>
        <p:spPr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1" name="Google Shape;61;p4"/>
          <p:cNvSpPr/>
          <p:nvPr/>
        </p:nvSpPr>
        <p:spPr>
          <a:xfrm>
            <a:off x="1324704" y="4866752"/>
            <a:ext cx="641424" cy="641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2" name="Google Shape;62;p4"/>
          <p:cNvSpPr/>
          <p:nvPr/>
        </p:nvSpPr>
        <p:spPr>
          <a:xfrm>
            <a:off x="1091080" y="5500632"/>
            <a:ext cx="137160" cy="1371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3" name="Google Shape;63;p4"/>
          <p:cNvSpPr/>
          <p:nvPr/>
        </p:nvSpPr>
        <p:spPr>
          <a:xfrm>
            <a:off x="1664208" y="5791200"/>
            <a:ext cx="274320" cy="2743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64" name="Google Shape;64;p4"/>
          <p:cNvSpPr/>
          <p:nvPr/>
        </p:nvSpPr>
        <p:spPr>
          <a:xfrm>
            <a:off x="1879040" y="4479888"/>
            <a:ext cx="365760" cy="3657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65" name="Google Shape;65;p4"/>
          <p:cNvCxnSpPr/>
          <p:nvPr/>
        </p:nvCxnSpPr>
        <p:spPr>
          <a:xfrm>
            <a:off x="9097944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6" name="Google Shape;66;p4"/>
          <p:cNvSpPr txBox="1"/>
          <p:nvPr>
            <p:ph idx="12" type="sldNum"/>
          </p:nvPr>
        </p:nvSpPr>
        <p:spPr>
          <a:xfrm>
            <a:off x="1340616" y="4928702"/>
            <a:ext cx="609600" cy="517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5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72" name="Google Shape;72;p5"/>
          <p:cNvSpPr txBox="1"/>
          <p:nvPr>
            <p:ph idx="1" type="body"/>
          </p:nvPr>
        </p:nvSpPr>
        <p:spPr>
          <a:xfrm>
            <a:off x="457200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5"/>
          <p:cNvSpPr txBox="1"/>
          <p:nvPr>
            <p:ph idx="2" type="body"/>
          </p:nvPr>
        </p:nvSpPr>
        <p:spPr>
          <a:xfrm>
            <a:off x="4270248" y="16002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"/>
          <p:cNvSpPr txBox="1"/>
          <p:nvPr>
            <p:ph type="title"/>
          </p:nvPr>
        </p:nvSpPr>
        <p:spPr>
          <a:xfrm>
            <a:off x="457200" y="27305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6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6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79" name="Google Shape;79;p6"/>
          <p:cNvSpPr txBox="1"/>
          <p:nvPr>
            <p:ph idx="1" type="body"/>
          </p:nvPr>
        </p:nvSpPr>
        <p:spPr>
          <a:xfrm>
            <a:off x="457200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2" type="body"/>
          </p:nvPr>
        </p:nvSpPr>
        <p:spPr>
          <a:xfrm>
            <a:off x="4371975" y="2362200"/>
            <a:ext cx="3657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6"/>
          <p:cNvSpPr/>
          <p:nvPr>
            <p:ph idx="3" type="body"/>
          </p:nvPr>
        </p:nvSpPr>
        <p:spPr>
          <a:xfrm>
            <a:off x="4572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6"/>
          <p:cNvSpPr/>
          <p:nvPr>
            <p:ph idx="4" type="body"/>
          </p:nvPr>
        </p:nvSpPr>
        <p:spPr>
          <a:xfrm>
            <a:off x="4343400" y="1569720"/>
            <a:ext cx="3657600" cy="658368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00"/>
              </a:spcBef>
              <a:spcAft>
                <a:spcPts val="0"/>
              </a:spcAft>
              <a:buSzPts val="1400"/>
              <a:buFont typeface="Century Schoolbook"/>
              <a:buNone/>
              <a:defRPr b="1" sz="2000">
                <a:solidFill>
                  <a:srgbClr val="FFFFFF"/>
                </a:solidFill>
              </a:defRPr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7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7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87" name="Google Shape;87;p7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8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3" name="Google Shape;93;p9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4" name="Google Shape;94;p9"/>
          <p:cNvSpPr txBox="1"/>
          <p:nvPr>
            <p:ph type="title"/>
          </p:nvPr>
        </p:nvSpPr>
        <p:spPr>
          <a:xfrm rot="5400000">
            <a:off x="3371850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9"/>
          <p:cNvSpPr txBox="1"/>
          <p:nvPr>
            <p:ph idx="1" type="body"/>
          </p:nvPr>
        </p:nvSpPr>
        <p:spPr>
          <a:xfrm>
            <a:off x="6812280" y="274320"/>
            <a:ext cx="1527048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84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6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4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612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96" name="Google Shape;96;p9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7" name="Google Shape;97;p9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" name="Google Shape;98;p9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9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0" name="Google Shape;100;p9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1" name="Google Shape;101;p9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2" name="Google Shape;102;p9"/>
          <p:cNvSpPr txBox="1"/>
          <p:nvPr>
            <p:ph idx="2" type="body"/>
          </p:nvPr>
        </p:nvSpPr>
        <p:spPr>
          <a:xfrm>
            <a:off x="304800" y="274320"/>
            <a:ext cx="5638800" cy="6327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600"/>
              </a:spcBef>
              <a:spcAft>
                <a:spcPts val="0"/>
              </a:spcAft>
              <a:buSzPts val="1260"/>
              <a:buChar char="🞆"/>
              <a:defRPr/>
            </a:lvl1pPr>
            <a:lvl2pPr indent="-320040" lvl="1" marL="914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2pPr>
            <a:lvl3pPr indent="-297180" lvl="2" marL="13716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3pPr>
            <a:lvl4pPr indent="-297180" lvl="3" marL="1828800" algn="l">
              <a:spcBef>
                <a:spcPts val="360"/>
              </a:spcBef>
              <a:spcAft>
                <a:spcPts val="0"/>
              </a:spcAft>
              <a:buSzPts val="1080"/>
              <a:buChar char="🞆"/>
              <a:defRPr/>
            </a:lvl4pPr>
            <a:lvl5pPr indent="-306323" lvl="4" marL="2286000" algn="l">
              <a:spcBef>
                <a:spcPts val="360"/>
              </a:spcBef>
              <a:spcAft>
                <a:spcPts val="0"/>
              </a:spcAft>
              <a:buSzPts val="1224"/>
              <a:buChar char="⚫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9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9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105" name="Google Shape;105;p9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oogle Shape;107;p10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8" name="Google Shape;108;p10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09" name="Google Shape;109;p10"/>
          <p:cNvSpPr txBox="1"/>
          <p:nvPr>
            <p:ph type="title"/>
          </p:nvPr>
        </p:nvSpPr>
        <p:spPr>
          <a:xfrm rot="5400000">
            <a:off x="3350133" y="3200400"/>
            <a:ext cx="630936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entury Schoolbook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0"/>
          <p:cNvSpPr/>
          <p:nvPr>
            <p:ph idx="2" type="pic"/>
          </p:nvPr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111" name="Google Shape;111;p10"/>
          <p:cNvSpPr txBox="1"/>
          <p:nvPr>
            <p:ph idx="1" type="body"/>
          </p:nvPr>
        </p:nvSpPr>
        <p:spPr>
          <a:xfrm>
            <a:off x="6765798" y="264795"/>
            <a:ext cx="1524000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"/>
              </a:spcBef>
              <a:spcAft>
                <a:spcPts val="0"/>
              </a:spcAft>
              <a:buSzPts val="840"/>
              <a:buFont typeface="Century Schoolbook"/>
              <a:buNone/>
              <a:defRPr sz="1200"/>
            </a:lvl1pPr>
            <a:lvl2pPr indent="-289560" lvl="1" marL="914400" algn="l">
              <a:spcBef>
                <a:spcPts val="400"/>
              </a:spcBef>
              <a:spcAft>
                <a:spcPts val="0"/>
              </a:spcAft>
              <a:buSzPts val="960"/>
              <a:buChar char="⚫"/>
              <a:defRPr sz="1200"/>
            </a:lvl2pPr>
            <a:lvl3pPr indent="-266700" lvl="2" marL="1371600" algn="l">
              <a:spcBef>
                <a:spcPts val="200"/>
              </a:spcBef>
              <a:spcAft>
                <a:spcPts val="0"/>
              </a:spcAft>
              <a:buSzPts val="600"/>
              <a:buChar char="🞆"/>
              <a:defRPr sz="1000"/>
            </a:lvl3pPr>
            <a:lvl4pPr indent="-262889" lvl="3" marL="1828800" algn="l">
              <a:spcBef>
                <a:spcPts val="180"/>
              </a:spcBef>
              <a:spcAft>
                <a:spcPts val="0"/>
              </a:spcAft>
              <a:buSzPts val="540"/>
              <a:buChar char="🞆"/>
              <a:defRPr sz="900"/>
            </a:lvl4pPr>
            <a:lvl5pPr indent="-267461" lvl="4" marL="2286000" algn="l">
              <a:spcBef>
                <a:spcPts val="180"/>
              </a:spcBef>
              <a:spcAft>
                <a:spcPts val="0"/>
              </a:spcAft>
              <a:buSzPts val="612"/>
              <a:buChar char="⚫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spcBef>
                <a:spcPts val="360"/>
              </a:spcBef>
              <a:spcAft>
                <a:spcPts val="0"/>
              </a:spcAft>
              <a:buSzPts val="1080"/>
              <a:buChar char="⚪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112" name="Google Shape;112;p10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10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14" name="Google Shape;114;p10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10"/>
          <p:cNvCxnSpPr/>
          <p:nvPr/>
        </p:nvCxnSpPr>
        <p:spPr>
          <a:xfrm>
            <a:off x="62484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10"/>
          <p:cNvCxnSpPr/>
          <p:nvPr/>
        </p:nvCxnSpPr>
        <p:spPr>
          <a:xfrm>
            <a:off x="6192296" y="0"/>
            <a:ext cx="0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10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0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  <p:sp>
        <p:nvSpPr>
          <p:cNvPr id="119" name="Google Shape;119;p10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"/>
          <p:cNvCxnSpPr/>
          <p:nvPr/>
        </p:nvCxnSpPr>
        <p:spPr>
          <a:xfrm>
            <a:off x="8763000" y="0"/>
            <a:ext cx="0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" name="Google Shape;7;p1"/>
          <p:cNvSpPr txBox="1"/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5280" lvl="0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🞆"/>
              <a:defRPr b="0" i="0" sz="24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35280" lvl="1" marL="914400" marR="0" rtl="0" algn="l">
              <a:spcBef>
                <a:spcPts val="42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9718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DE7530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EC2AC"/>
              </a:buClr>
              <a:buSzPts val="1080"/>
              <a:buFont typeface="Noto Sans Symbols"/>
              <a:buChar char="🞆"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97688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BBC9E9"/>
              </a:buClr>
              <a:buSzPts val="1088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Century Schoolbook"/>
              <a:buChar char="•"/>
              <a:defRPr b="0" i="0" sz="16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81939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FEC2AC"/>
              </a:buClr>
              <a:buSzPts val="840"/>
              <a:buFont typeface="Noto Sans Symbols"/>
              <a:buChar char="⚪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Century Schoolbook"/>
              <a:buChar char="•"/>
              <a:defRPr b="0" i="0" sz="1400" u="none" cap="small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DE7530"/>
              </a:buClr>
              <a:buSzPts val="1400"/>
              <a:buFont typeface="Century Schoolbook"/>
              <a:buChar char="•"/>
              <a:defRPr b="0" i="0" sz="14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cxnSp>
        <p:nvCxnSpPr>
          <p:cNvPr id="11" name="Google Shape;11;p1"/>
          <p:cNvCxnSpPr/>
          <p:nvPr/>
        </p:nvCxnSpPr>
        <p:spPr>
          <a:xfrm>
            <a:off x="76200" y="0"/>
            <a:ext cx="0" cy="6858000"/>
          </a:xfrm>
          <a:prstGeom prst="straightConnector1">
            <a:avLst/>
          </a:prstGeom>
          <a:noFill/>
          <a:ln cap="flat" cmpd="thickThin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1"/>
          <p:cNvCxnSpPr/>
          <p:nvPr/>
        </p:nvCxnSpPr>
        <p:spPr>
          <a:xfrm>
            <a:off x="8991600" y="0"/>
            <a:ext cx="0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1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4" name="Google Shape;14;p1"/>
          <p:cNvCxnSpPr/>
          <p:nvPr/>
        </p:nvCxnSpPr>
        <p:spPr>
          <a:xfrm>
            <a:off x="8915400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spcBef>
                <a:spcPts val="0"/>
              </a:spcBef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"/>
          <p:cNvSpPr txBox="1"/>
          <p:nvPr>
            <p:ph type="ctrTitle"/>
          </p:nvPr>
        </p:nvSpPr>
        <p:spPr>
          <a:xfrm>
            <a:off x="2286000" y="3124200"/>
            <a:ext cx="6172200" cy="18943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entury Schoolbook"/>
              <a:buNone/>
            </a:pPr>
            <a:r>
              <a:rPr lang="uk-UA"/>
              <a:t>Амангалієва Галина Олексіївна</a:t>
            </a:r>
            <a:endParaRPr/>
          </a:p>
        </p:txBody>
      </p:sp>
      <p:sp>
        <p:nvSpPr>
          <p:cNvPr id="137" name="Google Shape;137;p13"/>
          <p:cNvSpPr txBox="1"/>
          <p:nvPr>
            <p:ph idx="1" type="subTitle"/>
          </p:nvPr>
        </p:nvSpPr>
        <p:spPr>
          <a:xfrm>
            <a:off x="2286000" y="5003322"/>
            <a:ext cx="6172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260"/>
              <a:buNone/>
            </a:pPr>
            <a:r>
              <a:rPr lang="uk-UA"/>
              <a:t>6-А, 6-Б, 7-А, 7-Б, 8-А, 9-А, 9-Б, 10,11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571480"/>
            <a:ext cx="8229600" cy="5554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85728"/>
            <a:ext cx="8229600" cy="5840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290"/>
            <a:ext cx="8229600" cy="5911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38"/>
            <a:ext cx="8229600" cy="548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642918"/>
            <a:ext cx="8229600" cy="548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857250"/>
            <a:ext cx="8229600" cy="5268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Эркер">
  <a:themeElements>
    <a:clrScheme name="Эркер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