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Century Schoolbook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Schoolbook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CenturySchoolbook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Schoolbook-bold.fntdata"/><Relationship Id="rId6" Type="http://schemas.openxmlformats.org/officeDocument/2006/relationships/slide" Target="slides/slide1.xml"/><Relationship Id="rId18" Type="http://schemas.openxmlformats.org/officeDocument/2006/relationships/font" Target="fonts/CenturySchoolbook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1"/>
          <p:cNvSpPr txBox="1"/>
          <p:nvPr>
            <p:ph idx="1" type="body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/>
          <p:nvPr>
            <p:ph type="title"/>
          </p:nvPr>
        </p:nvSpPr>
        <p:spPr>
          <a:xfrm rot="5400000">
            <a:off x="4541838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2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2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44" name="Google Shape;44;p3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bg>
      <p:bgPr>
        <a:solidFill>
          <a:schemeClr val="dk2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 sz="3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1" name="Google Shape;51;p4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2" name="Google Shape;52;p4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4" name="Google Shape;54;p4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" name="Google Shape;55;p4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4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4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8" name="Google Shape;58;p4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4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1" name="Google Shape;61;p4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2" name="Google Shape;62;p4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3" name="Google Shape;63;p4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4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5" name="Google Shape;65;p4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4"/>
          <p:cNvSpPr txBox="1"/>
          <p:nvPr>
            <p:ph idx="12" type="sldNum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72" name="Google Shape;72;p5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5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79" name="Google Shape;79;p6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6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6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6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7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7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87" name="Google Shape;87;p7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8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9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96" name="Google Shape;96;p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1" name="Google Shape;101;p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9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9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9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105" name="Google Shape;105;p9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0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0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1" name="Google Shape;111;p10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12" name="Google Shape;112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10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0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  <p:sp>
        <p:nvSpPr>
          <p:cNvPr id="119" name="Google Shape;119;p10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" name="Google Shape;11;p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</a:pPr>
            <a:r>
              <a:rPr lang="uk-UA"/>
              <a:t>Амангалієва Галина Олексіївна</a:t>
            </a:r>
            <a:endParaRPr/>
          </a:p>
        </p:txBody>
      </p:sp>
      <p:sp>
        <p:nvSpPr>
          <p:cNvPr id="137" name="Google Shape;137;p13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uk-UA"/>
              <a:t>6-А, 6-Б, 7-А, 7-Б, 8-А, 9-А, 9-Б, 10,11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000125"/>
            <a:ext cx="8229600" cy="51260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85728"/>
            <a:ext cx="8229600" cy="5840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14290"/>
            <a:ext cx="8229600" cy="5911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38"/>
            <a:ext cx="8229600" cy="54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857250"/>
            <a:ext cx="8229600" cy="5268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Эркер">
  <a:themeElements>
    <a:clrScheme name="Эркер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